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4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88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06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7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09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6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2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0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9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84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C3F47-3F1F-45FD-A8FE-CD646C20A8F2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EE3BF-DD9D-4FA8-8D47-A2ADCAB6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8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324600"/>
            <a:ext cx="2178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A100 – Site Locations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82950" y="6355377"/>
            <a:ext cx="228600" cy="184666"/>
          </a:xfrm>
          <a:prstGeom prst="rect">
            <a:avLst/>
          </a:prstGeom>
          <a:solidFill>
            <a:schemeClr val="accent5">
              <a:lumMod val="60000"/>
              <a:lumOff val="40000"/>
              <a:alpha val="51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46830" y="6324600"/>
            <a:ext cx="5870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PHASE I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7772400" cy="5589622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901700" y="1593850"/>
            <a:ext cx="4724400" cy="1879600"/>
          </a:xfrm>
          <a:custGeom>
            <a:avLst/>
            <a:gdLst>
              <a:gd name="connsiteX0" fmla="*/ 0 w 4724400"/>
              <a:gd name="connsiteY0" fmla="*/ 1873250 h 1879600"/>
              <a:gd name="connsiteX1" fmla="*/ 1460500 w 4724400"/>
              <a:gd name="connsiteY1" fmla="*/ 1879600 h 1879600"/>
              <a:gd name="connsiteX2" fmla="*/ 1447800 w 4724400"/>
              <a:gd name="connsiteY2" fmla="*/ 1460500 h 1879600"/>
              <a:gd name="connsiteX3" fmla="*/ 2495550 w 4724400"/>
              <a:gd name="connsiteY3" fmla="*/ 1460500 h 1879600"/>
              <a:gd name="connsiteX4" fmla="*/ 2489200 w 4724400"/>
              <a:gd name="connsiteY4" fmla="*/ 1250950 h 1879600"/>
              <a:gd name="connsiteX5" fmla="*/ 2698750 w 4724400"/>
              <a:gd name="connsiteY5" fmla="*/ 1250950 h 1879600"/>
              <a:gd name="connsiteX6" fmla="*/ 2686050 w 4724400"/>
              <a:gd name="connsiteY6" fmla="*/ 1041400 h 1879600"/>
              <a:gd name="connsiteX7" fmla="*/ 3790950 w 4724400"/>
              <a:gd name="connsiteY7" fmla="*/ 1047750 h 1879600"/>
              <a:gd name="connsiteX8" fmla="*/ 3778250 w 4724400"/>
              <a:gd name="connsiteY8" fmla="*/ 939800 h 1879600"/>
              <a:gd name="connsiteX9" fmla="*/ 4108450 w 4724400"/>
              <a:gd name="connsiteY9" fmla="*/ 933450 h 1879600"/>
              <a:gd name="connsiteX10" fmla="*/ 4089400 w 4724400"/>
              <a:gd name="connsiteY10" fmla="*/ 539750 h 1879600"/>
              <a:gd name="connsiteX11" fmla="*/ 4724400 w 4724400"/>
              <a:gd name="connsiteY11" fmla="*/ 527050 h 1879600"/>
              <a:gd name="connsiteX12" fmla="*/ 4718050 w 4724400"/>
              <a:gd name="connsiteY12" fmla="*/ 0 h 1879600"/>
              <a:gd name="connsiteX13" fmla="*/ 6350 w 4724400"/>
              <a:gd name="connsiteY13" fmla="*/ 6350 h 1879600"/>
              <a:gd name="connsiteX14" fmla="*/ 0 w 4724400"/>
              <a:gd name="connsiteY14" fmla="*/ 187325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24400" h="1879600">
                <a:moveTo>
                  <a:pt x="0" y="1873250"/>
                </a:moveTo>
                <a:lnTo>
                  <a:pt x="1460500" y="1879600"/>
                </a:lnTo>
                <a:lnTo>
                  <a:pt x="1447800" y="1460500"/>
                </a:lnTo>
                <a:lnTo>
                  <a:pt x="2495550" y="1460500"/>
                </a:lnTo>
                <a:lnTo>
                  <a:pt x="2489200" y="1250950"/>
                </a:lnTo>
                <a:lnTo>
                  <a:pt x="2698750" y="1250950"/>
                </a:lnTo>
                <a:lnTo>
                  <a:pt x="2686050" y="1041400"/>
                </a:lnTo>
                <a:lnTo>
                  <a:pt x="3790950" y="1047750"/>
                </a:lnTo>
                <a:lnTo>
                  <a:pt x="3778250" y="939800"/>
                </a:lnTo>
                <a:lnTo>
                  <a:pt x="4108450" y="933450"/>
                </a:lnTo>
                <a:lnTo>
                  <a:pt x="4089400" y="539750"/>
                </a:lnTo>
                <a:lnTo>
                  <a:pt x="4724400" y="527050"/>
                </a:lnTo>
                <a:cubicBezTo>
                  <a:pt x="4722283" y="351367"/>
                  <a:pt x="4720167" y="175683"/>
                  <a:pt x="4718050" y="0"/>
                </a:cubicBezTo>
                <a:lnTo>
                  <a:pt x="6350" y="6350"/>
                </a:lnTo>
                <a:cubicBezTo>
                  <a:pt x="8467" y="626533"/>
                  <a:pt x="10583" y="1246717"/>
                  <a:pt x="0" y="1873250"/>
                </a:cubicBezTo>
                <a:close/>
              </a:path>
            </a:pathLst>
          </a:custGeom>
          <a:solidFill>
            <a:srgbClr val="00B0F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487853" y="2109291"/>
            <a:ext cx="1666115" cy="953669"/>
          </a:xfrm>
          <a:custGeom>
            <a:avLst/>
            <a:gdLst>
              <a:gd name="connsiteX0" fmla="*/ 0 w 1666115"/>
              <a:gd name="connsiteY0" fmla="*/ 532932 h 953669"/>
              <a:gd name="connsiteX1" fmla="*/ 11219 w 1666115"/>
              <a:gd name="connsiteY1" fmla="*/ 729276 h 953669"/>
              <a:gd name="connsiteX2" fmla="*/ 207563 w 1666115"/>
              <a:gd name="connsiteY2" fmla="*/ 729276 h 953669"/>
              <a:gd name="connsiteX3" fmla="*/ 207563 w 1666115"/>
              <a:gd name="connsiteY3" fmla="*/ 953669 h 953669"/>
              <a:gd name="connsiteX4" fmla="*/ 1542699 w 1666115"/>
              <a:gd name="connsiteY4" fmla="*/ 931229 h 953669"/>
              <a:gd name="connsiteX5" fmla="*/ 1537089 w 1666115"/>
              <a:gd name="connsiteY5" fmla="*/ 364638 h 953669"/>
              <a:gd name="connsiteX6" fmla="*/ 1666115 w 1666115"/>
              <a:gd name="connsiteY6" fmla="*/ 364638 h 953669"/>
              <a:gd name="connsiteX7" fmla="*/ 1654895 w 1666115"/>
              <a:gd name="connsiteY7" fmla="*/ 0 h 953669"/>
              <a:gd name="connsiteX8" fmla="*/ 510493 w 1666115"/>
              <a:gd name="connsiteY8" fmla="*/ 28049 h 953669"/>
              <a:gd name="connsiteX9" fmla="*/ 532932 w 1666115"/>
              <a:gd name="connsiteY9" fmla="*/ 431956 h 953669"/>
              <a:gd name="connsiteX10" fmla="*/ 207563 w 1666115"/>
              <a:gd name="connsiteY10" fmla="*/ 437565 h 953669"/>
              <a:gd name="connsiteX11" fmla="*/ 207563 w 1666115"/>
              <a:gd name="connsiteY11" fmla="*/ 549762 h 953669"/>
              <a:gd name="connsiteX12" fmla="*/ 0 w 1666115"/>
              <a:gd name="connsiteY12" fmla="*/ 532932 h 95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66115" h="953669">
                <a:moveTo>
                  <a:pt x="0" y="532932"/>
                </a:moveTo>
                <a:lnTo>
                  <a:pt x="11219" y="729276"/>
                </a:lnTo>
                <a:lnTo>
                  <a:pt x="207563" y="729276"/>
                </a:lnTo>
                <a:lnTo>
                  <a:pt x="207563" y="953669"/>
                </a:lnTo>
                <a:lnTo>
                  <a:pt x="1542699" y="931229"/>
                </a:lnTo>
                <a:lnTo>
                  <a:pt x="1537089" y="364638"/>
                </a:lnTo>
                <a:lnTo>
                  <a:pt x="1666115" y="364638"/>
                </a:lnTo>
                <a:lnTo>
                  <a:pt x="1654895" y="0"/>
                </a:lnTo>
                <a:lnTo>
                  <a:pt x="510493" y="28049"/>
                </a:lnTo>
                <a:lnTo>
                  <a:pt x="532932" y="431956"/>
                </a:lnTo>
                <a:lnTo>
                  <a:pt x="207563" y="437565"/>
                </a:lnTo>
                <a:lnTo>
                  <a:pt x="207563" y="549762"/>
                </a:lnTo>
                <a:lnTo>
                  <a:pt x="0" y="532932"/>
                </a:lnTo>
                <a:close/>
              </a:path>
            </a:pathLst>
          </a:custGeom>
          <a:solidFill>
            <a:srgbClr val="92D05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632255" y="1581968"/>
            <a:ext cx="1604408" cy="1890508"/>
          </a:xfrm>
          <a:custGeom>
            <a:avLst/>
            <a:gdLst>
              <a:gd name="connsiteX0" fmla="*/ 0 w 1604408"/>
              <a:gd name="connsiteY0" fmla="*/ 0 h 1890508"/>
              <a:gd name="connsiteX1" fmla="*/ 1604408 w 1604408"/>
              <a:gd name="connsiteY1" fmla="*/ 5610 h 1890508"/>
              <a:gd name="connsiteX2" fmla="*/ 1598798 w 1604408"/>
              <a:gd name="connsiteY2" fmla="*/ 1890508 h 1890508"/>
              <a:gd name="connsiteX3" fmla="*/ 151465 w 1604408"/>
              <a:gd name="connsiteY3" fmla="*/ 1884898 h 1890508"/>
              <a:gd name="connsiteX4" fmla="*/ 145855 w 1604408"/>
              <a:gd name="connsiteY4" fmla="*/ 1469772 h 1890508"/>
              <a:gd name="connsiteX5" fmla="*/ 392687 w 1604408"/>
              <a:gd name="connsiteY5" fmla="*/ 1464162 h 1890508"/>
              <a:gd name="connsiteX6" fmla="*/ 398297 w 1604408"/>
              <a:gd name="connsiteY6" fmla="*/ 891961 h 1890508"/>
              <a:gd name="connsiteX7" fmla="*/ 532933 w 1604408"/>
              <a:gd name="connsiteY7" fmla="*/ 891961 h 1890508"/>
              <a:gd name="connsiteX8" fmla="*/ 532933 w 1604408"/>
              <a:gd name="connsiteY8" fmla="*/ 527323 h 1890508"/>
              <a:gd name="connsiteX9" fmla="*/ 22439 w 1604408"/>
              <a:gd name="connsiteY9" fmla="*/ 516103 h 1890508"/>
              <a:gd name="connsiteX10" fmla="*/ 0 w 1604408"/>
              <a:gd name="connsiteY10" fmla="*/ 0 h 1890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4408" h="1890508">
                <a:moveTo>
                  <a:pt x="0" y="0"/>
                </a:moveTo>
                <a:lnTo>
                  <a:pt x="1604408" y="5610"/>
                </a:lnTo>
                <a:lnTo>
                  <a:pt x="1598798" y="1890508"/>
                </a:lnTo>
                <a:lnTo>
                  <a:pt x="151465" y="1884898"/>
                </a:lnTo>
                <a:lnTo>
                  <a:pt x="145855" y="1469772"/>
                </a:lnTo>
                <a:lnTo>
                  <a:pt x="392687" y="1464162"/>
                </a:lnTo>
                <a:lnTo>
                  <a:pt x="398297" y="891961"/>
                </a:lnTo>
                <a:lnTo>
                  <a:pt x="532933" y="891961"/>
                </a:lnTo>
                <a:lnTo>
                  <a:pt x="532933" y="527323"/>
                </a:lnTo>
                <a:lnTo>
                  <a:pt x="22439" y="516103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7" y="6332081"/>
            <a:ext cx="249237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68920" y="6310907"/>
            <a:ext cx="6190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PHASE II</a:t>
            </a:r>
            <a:endParaRPr lang="en-US" sz="1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731" y="6355377"/>
            <a:ext cx="249237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324600" y="6336247"/>
            <a:ext cx="8402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USMC AREA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8173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46" y="318653"/>
            <a:ext cx="7677754" cy="5521556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3033555" y="1750794"/>
            <a:ext cx="333690" cy="416031"/>
          </a:xfrm>
          <a:custGeom>
            <a:avLst/>
            <a:gdLst>
              <a:gd name="connsiteX0" fmla="*/ 325023 w 333690"/>
              <a:gd name="connsiteY0" fmla="*/ 4334 h 416031"/>
              <a:gd name="connsiteX1" fmla="*/ 91006 w 333690"/>
              <a:gd name="connsiteY1" fmla="*/ 0 h 416031"/>
              <a:gd name="connsiteX2" fmla="*/ 91006 w 333690"/>
              <a:gd name="connsiteY2" fmla="*/ 203682 h 416031"/>
              <a:gd name="connsiteX3" fmla="*/ 0 w 333690"/>
              <a:gd name="connsiteY3" fmla="*/ 203682 h 416031"/>
              <a:gd name="connsiteX4" fmla="*/ 8667 w 333690"/>
              <a:gd name="connsiteY4" fmla="*/ 416031 h 416031"/>
              <a:gd name="connsiteX5" fmla="*/ 333690 w 333690"/>
              <a:gd name="connsiteY5" fmla="*/ 416031 h 416031"/>
              <a:gd name="connsiteX6" fmla="*/ 325023 w 333690"/>
              <a:gd name="connsiteY6" fmla="*/ 4334 h 41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3690" h="416031">
                <a:moveTo>
                  <a:pt x="325023" y="4334"/>
                </a:moveTo>
                <a:lnTo>
                  <a:pt x="91006" y="0"/>
                </a:lnTo>
                <a:lnTo>
                  <a:pt x="91006" y="203682"/>
                </a:lnTo>
                <a:lnTo>
                  <a:pt x="0" y="203682"/>
                </a:lnTo>
                <a:lnTo>
                  <a:pt x="8667" y="416031"/>
                </a:lnTo>
                <a:lnTo>
                  <a:pt x="333690" y="416031"/>
                </a:lnTo>
                <a:lnTo>
                  <a:pt x="325023" y="433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5000"/>
            </a:schemeClr>
          </a:solidFill>
          <a:ln w="15875">
            <a:solidFill>
              <a:schemeClr val="accent1">
                <a:lumMod val="60000"/>
                <a:lumOff val="40000"/>
                <a:alpha val="3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4073630" y="2253498"/>
            <a:ext cx="888398" cy="424697"/>
          </a:xfrm>
          <a:custGeom>
            <a:avLst/>
            <a:gdLst>
              <a:gd name="connsiteX0" fmla="*/ 888398 w 888398"/>
              <a:gd name="connsiteY0" fmla="*/ 416030 h 424697"/>
              <a:gd name="connsiteX1" fmla="*/ 884065 w 888398"/>
              <a:gd name="connsiteY1" fmla="*/ 4333 h 424697"/>
              <a:gd name="connsiteX2" fmla="*/ 65005 w 888398"/>
              <a:gd name="connsiteY2" fmla="*/ 0 h 424697"/>
              <a:gd name="connsiteX3" fmla="*/ 60671 w 888398"/>
              <a:gd name="connsiteY3" fmla="*/ 78005 h 424697"/>
              <a:gd name="connsiteX4" fmla="*/ 0 w 888398"/>
              <a:gd name="connsiteY4" fmla="*/ 73672 h 424697"/>
              <a:gd name="connsiteX5" fmla="*/ 0 w 888398"/>
              <a:gd name="connsiteY5" fmla="*/ 316356 h 424697"/>
              <a:gd name="connsiteX6" fmla="*/ 78006 w 888398"/>
              <a:gd name="connsiteY6" fmla="*/ 320690 h 424697"/>
              <a:gd name="connsiteX7" fmla="*/ 78006 w 888398"/>
              <a:gd name="connsiteY7" fmla="*/ 420364 h 424697"/>
              <a:gd name="connsiteX8" fmla="*/ 225350 w 888398"/>
              <a:gd name="connsiteY8" fmla="*/ 424697 h 424697"/>
              <a:gd name="connsiteX9" fmla="*/ 225350 w 888398"/>
              <a:gd name="connsiteY9" fmla="*/ 381361 h 424697"/>
              <a:gd name="connsiteX10" fmla="*/ 359693 w 888398"/>
              <a:gd name="connsiteY10" fmla="*/ 377027 h 424697"/>
              <a:gd name="connsiteX11" fmla="*/ 355360 w 888398"/>
              <a:gd name="connsiteY11" fmla="*/ 420364 h 424697"/>
              <a:gd name="connsiteX12" fmla="*/ 888398 w 888398"/>
              <a:gd name="connsiteY12" fmla="*/ 416030 h 424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8398" h="424697">
                <a:moveTo>
                  <a:pt x="888398" y="416030"/>
                </a:moveTo>
                <a:cubicBezTo>
                  <a:pt x="886954" y="278798"/>
                  <a:pt x="885509" y="141565"/>
                  <a:pt x="884065" y="4333"/>
                </a:cubicBezTo>
                <a:lnTo>
                  <a:pt x="65005" y="0"/>
                </a:lnTo>
                <a:lnTo>
                  <a:pt x="60671" y="78005"/>
                </a:lnTo>
                <a:lnTo>
                  <a:pt x="0" y="73672"/>
                </a:lnTo>
                <a:lnTo>
                  <a:pt x="0" y="316356"/>
                </a:lnTo>
                <a:lnTo>
                  <a:pt x="78006" y="320690"/>
                </a:lnTo>
                <a:lnTo>
                  <a:pt x="78006" y="420364"/>
                </a:lnTo>
                <a:lnTo>
                  <a:pt x="225350" y="424697"/>
                </a:lnTo>
                <a:lnTo>
                  <a:pt x="225350" y="381361"/>
                </a:lnTo>
                <a:lnTo>
                  <a:pt x="359693" y="377027"/>
                </a:lnTo>
                <a:lnTo>
                  <a:pt x="355360" y="420364"/>
                </a:lnTo>
                <a:lnTo>
                  <a:pt x="888398" y="416030"/>
                </a:lnTo>
                <a:close/>
              </a:path>
            </a:pathLst>
          </a:custGeom>
          <a:solidFill>
            <a:schemeClr val="accent1">
              <a:alpha val="54000"/>
            </a:schemeClr>
          </a:solidFill>
          <a:ln w="15875">
            <a:solidFill>
              <a:schemeClr val="accent1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7234" y="5840209"/>
            <a:ext cx="81695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DEMO VCT FROM RMS:</a:t>
            </a:r>
          </a:p>
          <a:p>
            <a:r>
              <a:rPr lang="en-US" sz="1000" dirty="0" smtClean="0"/>
              <a:t>27; ~ 549 </a:t>
            </a:r>
            <a:r>
              <a:rPr lang="en-US" sz="1000" dirty="0"/>
              <a:t>SF </a:t>
            </a:r>
            <a:r>
              <a:rPr lang="en-US" sz="1000" dirty="0" smtClean="0"/>
              <a:t>-- NOTE</a:t>
            </a:r>
            <a:r>
              <a:rPr lang="en-US" sz="1000" dirty="0"/>
              <a:t>* RM 27 HAS ROLLING SHELVES THAT ARE TO REMAIN</a:t>
            </a:r>
            <a:endParaRPr lang="en-US" sz="1000" dirty="0" smtClean="0"/>
          </a:p>
          <a:p>
            <a:r>
              <a:rPr lang="en-US" sz="1000" dirty="0" smtClean="0"/>
              <a:t>28; ~ 270 </a:t>
            </a:r>
            <a:r>
              <a:rPr lang="en-US" sz="1000" dirty="0"/>
              <a:t>SF -- RM 28 IS HALF VCT &amp; HALF CARPET (DEMO BOTH)</a:t>
            </a:r>
            <a:endParaRPr lang="en-US" sz="1000" dirty="0" smtClean="0"/>
          </a:p>
          <a:p>
            <a:r>
              <a:rPr lang="en-US" sz="1000" dirty="0" smtClean="0"/>
              <a:t>29; ~ 240 SF </a:t>
            </a:r>
          </a:p>
          <a:p>
            <a:r>
              <a:rPr lang="en-US" sz="1000" dirty="0" smtClean="0"/>
              <a:t>74; ~375 SF  </a:t>
            </a:r>
          </a:p>
          <a:p>
            <a:r>
              <a:rPr lang="en-US" sz="1000" dirty="0" smtClean="0"/>
              <a:t>	INSTALL JOHNSONITE GRANITE VINYL TILE, 24”X24” IAW LLVA FINISHES  STANDARD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3040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7" t="7257" r="23046" b="39221"/>
          <a:stretch/>
        </p:blipFill>
        <p:spPr>
          <a:xfrm>
            <a:off x="1845969" y="1876567"/>
            <a:ext cx="4876800" cy="4294907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3370997" y="3395850"/>
            <a:ext cx="539087" cy="593678"/>
          </a:xfrm>
          <a:custGeom>
            <a:avLst/>
            <a:gdLst>
              <a:gd name="connsiteX0" fmla="*/ 0 w 539087"/>
              <a:gd name="connsiteY0" fmla="*/ 0 h 593678"/>
              <a:gd name="connsiteX1" fmla="*/ 6824 w 539087"/>
              <a:gd name="connsiteY1" fmla="*/ 593678 h 593678"/>
              <a:gd name="connsiteX2" fmla="*/ 532263 w 539087"/>
              <a:gd name="connsiteY2" fmla="*/ 593678 h 593678"/>
              <a:gd name="connsiteX3" fmla="*/ 539087 w 539087"/>
              <a:gd name="connsiteY3" fmla="*/ 6824 h 593678"/>
              <a:gd name="connsiteX4" fmla="*/ 0 w 539087"/>
              <a:gd name="connsiteY4" fmla="*/ 0 h 593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087" h="593678">
                <a:moveTo>
                  <a:pt x="0" y="0"/>
                </a:moveTo>
                <a:cubicBezTo>
                  <a:pt x="2275" y="197893"/>
                  <a:pt x="4549" y="395785"/>
                  <a:pt x="6824" y="593678"/>
                </a:cubicBezTo>
                <a:lnTo>
                  <a:pt x="532263" y="593678"/>
                </a:lnTo>
                <a:cubicBezTo>
                  <a:pt x="534538" y="398060"/>
                  <a:pt x="536812" y="202442"/>
                  <a:pt x="539087" y="6824"/>
                </a:cubicBezTo>
                <a:lnTo>
                  <a:pt x="0" y="0"/>
                </a:lnTo>
                <a:close/>
              </a:path>
            </a:pathLst>
          </a:custGeom>
          <a:solidFill>
            <a:srgbClr val="92D050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4779507" y="3385614"/>
            <a:ext cx="539087" cy="614149"/>
          </a:xfrm>
          <a:custGeom>
            <a:avLst/>
            <a:gdLst>
              <a:gd name="connsiteX0" fmla="*/ 532263 w 539087"/>
              <a:gd name="connsiteY0" fmla="*/ 0 h 614149"/>
              <a:gd name="connsiteX1" fmla="*/ 539087 w 539087"/>
              <a:gd name="connsiteY1" fmla="*/ 607326 h 614149"/>
              <a:gd name="connsiteX2" fmla="*/ 6824 w 539087"/>
              <a:gd name="connsiteY2" fmla="*/ 614149 h 614149"/>
              <a:gd name="connsiteX3" fmla="*/ 0 w 539087"/>
              <a:gd name="connsiteY3" fmla="*/ 0 h 614149"/>
              <a:gd name="connsiteX4" fmla="*/ 532263 w 539087"/>
              <a:gd name="connsiteY4" fmla="*/ 0 h 614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087" h="614149">
                <a:moveTo>
                  <a:pt x="532263" y="0"/>
                </a:moveTo>
                <a:cubicBezTo>
                  <a:pt x="534538" y="202442"/>
                  <a:pt x="536812" y="404884"/>
                  <a:pt x="539087" y="607326"/>
                </a:cubicBezTo>
                <a:lnTo>
                  <a:pt x="6824" y="614149"/>
                </a:lnTo>
                <a:cubicBezTo>
                  <a:pt x="4549" y="409433"/>
                  <a:pt x="2275" y="204716"/>
                  <a:pt x="0" y="0"/>
                </a:cubicBezTo>
                <a:lnTo>
                  <a:pt x="53226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0081" y="5791200"/>
            <a:ext cx="5783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RM 32: DEMO EXISTING VIDEO  PROJECTION WINDOWS AND INFILL WITH METAL STUDS AND SHEET ROCK. </a:t>
            </a:r>
          </a:p>
          <a:p>
            <a:r>
              <a:rPr lang="en-US" sz="1000" dirty="0" smtClean="0"/>
              <a:t> FLOAT, TEXTURE AND PAINT  ADJOINING  ROOM  WALLS </a:t>
            </a:r>
            <a:endParaRPr lang="en-US" sz="10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35511" y="3692690"/>
            <a:ext cx="3220916" cy="20985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00400" y="609600"/>
            <a:ext cx="5237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RM 20: DEMO WALLS, METAL DOOR FRAME AND DOOR, SAFE ELECTRICAL TO NEAREST “J” BOX.  </a:t>
            </a:r>
          </a:p>
          <a:p>
            <a:r>
              <a:rPr lang="en-US" sz="1000" dirty="0" smtClean="0"/>
              <a:t>PATCH, FLOAT , TEXTURE AND PAINT .</a:t>
            </a:r>
            <a:endParaRPr lang="en-US" sz="1000" dirty="0"/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>
          <a:xfrm>
            <a:off x="3200400" y="809655"/>
            <a:ext cx="1752600" cy="25759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143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30" t="32867" r="33114" b="52625"/>
          <a:stretch/>
        </p:blipFill>
        <p:spPr>
          <a:xfrm>
            <a:off x="990600" y="624158"/>
            <a:ext cx="3276600" cy="2766908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2113808" y="1068779"/>
            <a:ext cx="700644" cy="1413164"/>
          </a:xfrm>
          <a:custGeom>
            <a:avLst/>
            <a:gdLst>
              <a:gd name="connsiteX0" fmla="*/ 676893 w 700644"/>
              <a:gd name="connsiteY0" fmla="*/ 0 h 1413164"/>
              <a:gd name="connsiteX1" fmla="*/ 700644 w 700644"/>
              <a:gd name="connsiteY1" fmla="*/ 1413164 h 1413164"/>
              <a:gd name="connsiteX2" fmla="*/ 0 w 700644"/>
              <a:gd name="connsiteY2" fmla="*/ 1413164 h 1413164"/>
              <a:gd name="connsiteX3" fmla="*/ 0 w 700644"/>
              <a:gd name="connsiteY3" fmla="*/ 0 h 1413164"/>
              <a:gd name="connsiteX4" fmla="*/ 676893 w 700644"/>
              <a:gd name="connsiteY4" fmla="*/ 0 h 14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644" h="1413164">
                <a:moveTo>
                  <a:pt x="676893" y="0"/>
                </a:moveTo>
                <a:lnTo>
                  <a:pt x="700644" y="1413164"/>
                </a:lnTo>
                <a:lnTo>
                  <a:pt x="0" y="1413164"/>
                </a:lnTo>
                <a:lnTo>
                  <a:pt x="0" y="0"/>
                </a:lnTo>
                <a:lnTo>
                  <a:pt x="676893" y="0"/>
                </a:lnTo>
                <a:close/>
              </a:path>
            </a:pathLst>
          </a:custGeom>
          <a:solidFill>
            <a:schemeClr val="accent3">
              <a:lumMod val="75000"/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00600" y="762000"/>
            <a:ext cx="3068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RM 28:  DEMO DROP CEILING AND INSTALL HARD DECK</a:t>
            </a:r>
          </a:p>
          <a:p>
            <a:r>
              <a:rPr lang="en-US" sz="1000" dirty="0" smtClean="0"/>
              <a:t>~ 270 SF</a:t>
            </a:r>
            <a:endParaRPr lang="en-US" sz="1000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flipH="1">
            <a:off x="2971800" y="962055"/>
            <a:ext cx="1828800" cy="7143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628900" y="1319226"/>
            <a:ext cx="157348" cy="20477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600200" y="304800"/>
            <a:ext cx="3164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INSTALL CLEAR PLASTIC COVE OVER RED ALARM BUTTON</a:t>
            </a:r>
            <a:endParaRPr lang="en-US" sz="1000" dirty="0"/>
          </a:p>
        </p:txBody>
      </p:sp>
      <p:cxnSp>
        <p:nvCxnSpPr>
          <p:cNvPr id="12" name="Straight Arrow Connector 11"/>
          <p:cNvCxnSpPr>
            <a:stCxn id="10" idx="1"/>
          </p:cNvCxnSpPr>
          <p:nvPr/>
        </p:nvCxnSpPr>
        <p:spPr>
          <a:xfrm>
            <a:off x="1600200" y="427911"/>
            <a:ext cx="1028700" cy="8913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4" t="19376" r="70774" b="61215"/>
          <a:stretch/>
        </p:blipFill>
        <p:spPr>
          <a:xfrm>
            <a:off x="5410200" y="3138871"/>
            <a:ext cx="3276600" cy="357234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43000" y="4661065"/>
            <a:ext cx="3153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RM 66: REPAIR WATER DAMAGE IN CORNER BY WINDOW</a:t>
            </a:r>
          </a:p>
          <a:p>
            <a:r>
              <a:rPr lang="en-US" sz="1000" dirty="0" smtClean="0"/>
              <a:t>~ 5’X5’ AREA</a:t>
            </a:r>
            <a:endParaRPr lang="en-US" sz="1000" dirty="0"/>
          </a:p>
        </p:txBody>
      </p:sp>
      <p:sp>
        <p:nvSpPr>
          <p:cNvPr id="17" name="Rectangle 16"/>
          <p:cNvSpPr/>
          <p:nvPr/>
        </p:nvSpPr>
        <p:spPr>
          <a:xfrm>
            <a:off x="5943600" y="4267200"/>
            <a:ext cx="914400" cy="914400"/>
          </a:xfrm>
          <a:prstGeom prst="rect">
            <a:avLst/>
          </a:prstGeom>
          <a:solidFill>
            <a:schemeClr val="accent3">
              <a:lumMod val="60000"/>
              <a:lumOff val="40000"/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3"/>
          </p:cNvCxnSpPr>
          <p:nvPr/>
        </p:nvCxnSpPr>
        <p:spPr>
          <a:xfrm flipV="1">
            <a:off x="4296427" y="4419600"/>
            <a:ext cx="1647173" cy="4415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955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46" y="318653"/>
            <a:ext cx="8649908" cy="62206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43200" y="3505200"/>
            <a:ext cx="152400" cy="76200"/>
          </a:xfrm>
          <a:prstGeom prst="rect">
            <a:avLst/>
          </a:prstGeom>
          <a:solidFill>
            <a:srgbClr val="FF0000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491706"/>
            <a:ext cx="176213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176213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0" y="2438400"/>
            <a:ext cx="16321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REPAIR ELECTRICAL OUTLET</a:t>
            </a:r>
            <a:endParaRPr lang="en-US" sz="10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048000"/>
            <a:ext cx="165099" cy="9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96517" y="3657600"/>
            <a:ext cx="2630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RM 43: INSTALL SLIDER WINDOW W/COUNTER</a:t>
            </a:r>
            <a:endParaRPr lang="en-US" sz="10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975099" y="3144679"/>
            <a:ext cx="621418" cy="6360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156178" y="2561510"/>
            <a:ext cx="360928" cy="901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 flipH="1">
            <a:off x="2819400" y="2561511"/>
            <a:ext cx="336778" cy="9011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1"/>
          </p:cNvCxnSpPr>
          <p:nvPr/>
        </p:nvCxnSpPr>
        <p:spPr>
          <a:xfrm flipH="1" flipV="1">
            <a:off x="1090613" y="2312987"/>
            <a:ext cx="433387" cy="2485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914400" y="3096339"/>
            <a:ext cx="392906" cy="180261"/>
          </a:xfrm>
          <a:prstGeom prst="rect">
            <a:avLst/>
          </a:prstGeom>
          <a:solidFill>
            <a:srgbClr val="00B050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62000" y="4495800"/>
            <a:ext cx="2047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DEMO COUNTER/SINK/SURFACE</a:t>
            </a:r>
          </a:p>
          <a:p>
            <a:r>
              <a:rPr lang="en-US" sz="1000" dirty="0" smtClean="0"/>
              <a:t>MOUNTED ELECTRICAL, SAFE BACK </a:t>
            </a:r>
          </a:p>
          <a:p>
            <a:r>
              <a:rPr lang="en-US" sz="1000" dirty="0" smtClean="0"/>
              <a:t>TO NEAREST “J” BOX.  CAP PIPES IN </a:t>
            </a:r>
          </a:p>
          <a:p>
            <a:r>
              <a:rPr lang="en-US" sz="1000" dirty="0" smtClean="0"/>
              <a:t>WALL, PATCH, TEXTURE AND PAINT.</a:t>
            </a:r>
            <a:endParaRPr lang="en-US" sz="1000" dirty="0"/>
          </a:p>
        </p:txBody>
      </p:sp>
      <p:cxnSp>
        <p:nvCxnSpPr>
          <p:cNvPr id="21" name="Straight Arrow Connector 20"/>
          <p:cNvCxnSpPr>
            <a:stCxn id="19" idx="1"/>
            <a:endCxn id="18" idx="2"/>
          </p:cNvCxnSpPr>
          <p:nvPr/>
        </p:nvCxnSpPr>
        <p:spPr>
          <a:xfrm flipV="1">
            <a:off x="762000" y="3276600"/>
            <a:ext cx="348853" cy="15731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4325168" y="2361733"/>
            <a:ext cx="325369" cy="718056"/>
          </a:xfrm>
          <a:custGeom>
            <a:avLst/>
            <a:gdLst>
              <a:gd name="connsiteX0" fmla="*/ 78538 w 325369"/>
              <a:gd name="connsiteY0" fmla="*/ 33658 h 718056"/>
              <a:gd name="connsiteX1" fmla="*/ 0 w 325369"/>
              <a:gd name="connsiteY1" fmla="*/ 50488 h 718056"/>
              <a:gd name="connsiteX2" fmla="*/ 5610 w 325369"/>
              <a:gd name="connsiteY2" fmla="*/ 213173 h 718056"/>
              <a:gd name="connsiteX3" fmla="*/ 84147 w 325369"/>
              <a:gd name="connsiteY3" fmla="*/ 213173 h 718056"/>
              <a:gd name="connsiteX4" fmla="*/ 95367 w 325369"/>
              <a:gd name="connsiteY4" fmla="*/ 504883 h 718056"/>
              <a:gd name="connsiteX5" fmla="*/ 16830 w 325369"/>
              <a:gd name="connsiteY5" fmla="*/ 504883 h 718056"/>
              <a:gd name="connsiteX6" fmla="*/ 16830 w 325369"/>
              <a:gd name="connsiteY6" fmla="*/ 712446 h 718056"/>
              <a:gd name="connsiteX7" fmla="*/ 325369 w 325369"/>
              <a:gd name="connsiteY7" fmla="*/ 718056 h 718056"/>
              <a:gd name="connsiteX8" fmla="*/ 314150 w 325369"/>
              <a:gd name="connsiteY8" fmla="*/ 650738 h 718056"/>
              <a:gd name="connsiteX9" fmla="*/ 314150 w 325369"/>
              <a:gd name="connsiteY9" fmla="*/ 493663 h 718056"/>
              <a:gd name="connsiteX10" fmla="*/ 235612 w 325369"/>
              <a:gd name="connsiteY10" fmla="*/ 488054 h 718056"/>
              <a:gd name="connsiteX11" fmla="*/ 235612 w 325369"/>
              <a:gd name="connsiteY11" fmla="*/ 230002 h 718056"/>
              <a:gd name="connsiteX12" fmla="*/ 319760 w 325369"/>
              <a:gd name="connsiteY12" fmla="*/ 224392 h 718056"/>
              <a:gd name="connsiteX13" fmla="*/ 319760 w 325369"/>
              <a:gd name="connsiteY13" fmla="*/ 16829 h 718056"/>
              <a:gd name="connsiteX14" fmla="*/ 241222 w 325369"/>
              <a:gd name="connsiteY14" fmla="*/ 16829 h 718056"/>
              <a:gd name="connsiteX15" fmla="*/ 246832 w 325369"/>
              <a:gd name="connsiteY15" fmla="*/ 0 h 718056"/>
              <a:gd name="connsiteX16" fmla="*/ 78538 w 325369"/>
              <a:gd name="connsiteY16" fmla="*/ 33658 h 718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5369" h="718056">
                <a:moveTo>
                  <a:pt x="78538" y="33658"/>
                </a:moveTo>
                <a:lnTo>
                  <a:pt x="0" y="50488"/>
                </a:lnTo>
                <a:lnTo>
                  <a:pt x="5610" y="213173"/>
                </a:lnTo>
                <a:lnTo>
                  <a:pt x="84147" y="213173"/>
                </a:lnTo>
                <a:lnTo>
                  <a:pt x="95367" y="504883"/>
                </a:lnTo>
                <a:lnTo>
                  <a:pt x="16830" y="504883"/>
                </a:lnTo>
                <a:lnTo>
                  <a:pt x="16830" y="712446"/>
                </a:lnTo>
                <a:lnTo>
                  <a:pt x="325369" y="718056"/>
                </a:lnTo>
                <a:cubicBezTo>
                  <a:pt x="319344" y="657797"/>
                  <a:pt x="328164" y="678767"/>
                  <a:pt x="314150" y="650738"/>
                </a:cubicBezTo>
                <a:lnTo>
                  <a:pt x="314150" y="493663"/>
                </a:lnTo>
                <a:lnTo>
                  <a:pt x="235612" y="488054"/>
                </a:lnTo>
                <a:lnTo>
                  <a:pt x="235612" y="230002"/>
                </a:lnTo>
                <a:lnTo>
                  <a:pt x="319760" y="224392"/>
                </a:lnTo>
                <a:lnTo>
                  <a:pt x="319760" y="16829"/>
                </a:lnTo>
                <a:lnTo>
                  <a:pt x="241222" y="16829"/>
                </a:lnTo>
                <a:lnTo>
                  <a:pt x="246832" y="0"/>
                </a:lnTo>
                <a:lnTo>
                  <a:pt x="78538" y="33658"/>
                </a:lnTo>
                <a:close/>
              </a:path>
            </a:pathLst>
          </a:custGeom>
          <a:solidFill>
            <a:srgbClr val="00B050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486400" y="990600"/>
            <a:ext cx="20120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REPAIR CAN LIGHTS IN FOYER, 6 EA</a:t>
            </a:r>
            <a:endParaRPr lang="en-US" sz="1000" dirty="0"/>
          </a:p>
        </p:txBody>
      </p:sp>
      <p:cxnSp>
        <p:nvCxnSpPr>
          <p:cNvPr id="28" name="Straight Arrow Connector 27"/>
          <p:cNvCxnSpPr>
            <a:stCxn id="26" idx="1"/>
            <a:endCxn id="25" idx="13"/>
          </p:cNvCxnSpPr>
          <p:nvPr/>
        </p:nvCxnSpPr>
        <p:spPr>
          <a:xfrm flipH="1">
            <a:off x="4644928" y="1113711"/>
            <a:ext cx="841472" cy="1264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232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193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Streletz, Anthony</dc:creator>
  <cp:lastModifiedBy>Department of Veterans Affairs</cp:lastModifiedBy>
  <cp:revision>19</cp:revision>
  <dcterms:created xsi:type="dcterms:W3CDTF">2015-02-13T22:32:54Z</dcterms:created>
  <dcterms:modified xsi:type="dcterms:W3CDTF">2016-11-18T21:16:24Z</dcterms:modified>
</cp:coreProperties>
</file>