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99" r:id="rId3"/>
    <p:sldId id="293" r:id="rId4"/>
    <p:sldId id="300" r:id="rId5"/>
    <p:sldId id="298" r:id="rId6"/>
    <p:sldId id="294" r:id="rId7"/>
    <p:sldId id="303" r:id="rId8"/>
    <p:sldId id="304" r:id="rId9"/>
    <p:sldId id="296" r:id="rId10"/>
    <p:sldId id="302" r:id="rId11"/>
    <p:sldId id="297" r:id="rId12"/>
    <p:sldId id="290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526" autoAdjust="0"/>
    <p:restoredTop sz="91354" autoAdjust="0"/>
  </p:normalViewPr>
  <p:slideViewPr>
    <p:cSldViewPr>
      <p:cViewPr varScale="1">
        <p:scale>
          <a:sx n="107" d="100"/>
          <a:sy n="107" d="100"/>
        </p:scale>
        <p:origin x="996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BF0C18-E00F-4F45-99CC-1B8F9F286CBD}" type="datetimeFigureOut">
              <a:rPr lang="en-US" smtClean="0"/>
              <a:pPr/>
              <a:t>5/8/2014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03AA4E-110A-4BC0-A92C-EF796195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445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03AA4E-110A-4BC0-A92C-EF796195A84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0497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03AA4E-110A-4BC0-A92C-EF796195A84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0870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03AA4E-110A-4BC0-A92C-EF796195A84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585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03AA4E-110A-4BC0-A92C-EF796195A84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2185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03AA4E-110A-4BC0-A92C-EF796195A84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6410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dirty="0"/>
              <a:t>Module 4 2008</a:t>
            </a:r>
          </a:p>
        </p:txBody>
      </p:sp>
      <p:sp>
        <p:nvSpPr>
          <p:cNvPr id="296962" name="Rectangle 7"/>
          <p:cNvSpPr txBox="1">
            <a:spLocks noGrp="1" noChangeArrowheads="1"/>
          </p:cNvSpPr>
          <p:nvPr/>
        </p:nvSpPr>
        <p:spPr bwMode="auto">
          <a:xfrm>
            <a:off x="3885279" y="8688341"/>
            <a:ext cx="2972722" cy="455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0" tIns="45710" rIns="91420" bIns="45710" anchor="b"/>
          <a:lstStyle/>
          <a:p>
            <a:pPr algn="r" defTabSz="915084"/>
            <a:fld id="{8EFC252A-6059-408A-8A80-A57F12D6643C}" type="slidenum">
              <a:rPr lang="en-US" sz="1200">
                <a:latin typeface="Tahoma" pitchFamily="34" charset="0"/>
              </a:rPr>
              <a:pPr algn="r" defTabSz="915084"/>
              <a:t>12</a:t>
            </a:fld>
            <a:endParaRPr lang="en-US" sz="1200" dirty="0">
              <a:latin typeface="Tahoma" pitchFamily="34" charset="0"/>
            </a:endParaRPr>
          </a:p>
        </p:txBody>
      </p:sp>
      <p:sp>
        <p:nvSpPr>
          <p:cNvPr id="296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 cap="flat"/>
        </p:spPr>
      </p:sp>
      <p:sp>
        <p:nvSpPr>
          <p:cNvPr id="2969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698" tIns="45850" rIns="91698" bIns="45850"/>
          <a:lstStyle/>
          <a:p>
            <a:pPr latinLnBrk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144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5/8/2014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5/8/2014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5/8/2014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5/8/2014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5/8/2014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5/8/2014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5/8/2014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5/8/2014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5/8/2014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5/8/2014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5/8/2014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1F0E5-ADDE-46F8-A218-E410B9B40E26}" type="datetimeFigureOut">
              <a:rPr lang="en-US" smtClean="0"/>
              <a:pPr/>
              <a:t>5/8/2014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+mn-lt"/>
                <a:cs typeface="Times New Roman" pitchFamily="18" charset="0"/>
              </a:rPr>
              <a:t>Department of Veterans Affairs </a:t>
            </a:r>
            <a:r>
              <a:rPr lang="en-US" sz="3200" dirty="0">
                <a:latin typeface="+mn-lt"/>
                <a:cs typeface="Times New Roman" pitchFamily="18" charset="0"/>
              </a:rPr>
              <a:t/>
            </a:r>
            <a:br>
              <a:rPr lang="en-US" sz="3200" dirty="0">
                <a:latin typeface="+mn-lt"/>
                <a:cs typeface="Times New Roman" pitchFamily="18" charset="0"/>
              </a:rPr>
            </a:br>
            <a:r>
              <a:rPr lang="en-US" sz="3200" b="1" dirty="0">
                <a:latin typeface="+mn-lt"/>
                <a:cs typeface="Times New Roman" pitchFamily="18" charset="0"/>
              </a:rPr>
              <a:t>Network Contracting Office (NCO) 21</a:t>
            </a:r>
            <a:endParaRPr lang="en-US" dirty="0">
              <a:latin typeface="+mn-lt"/>
              <a:cs typeface="Times New Roman" pitchFamily="18" charset="0"/>
            </a:endParaRPr>
          </a:p>
        </p:txBody>
      </p:sp>
      <p:pic>
        <p:nvPicPr>
          <p:cNvPr id="12" name="Content Placeholder 11" descr="Department_of_Veterans_Affairs-logo-98F1390759-seeklogo_com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71800" y="1676400"/>
            <a:ext cx="2743200" cy="27432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3" name="TextBox 12"/>
          <p:cNvSpPr txBox="1"/>
          <p:nvPr/>
        </p:nvSpPr>
        <p:spPr>
          <a:xfrm>
            <a:off x="457200" y="4800600"/>
            <a:ext cx="838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ea typeface="Times New Roman" pitchFamily="18" charset="0"/>
                <a:cs typeface="Times New Roman" pitchFamily="18" charset="0"/>
              </a:rPr>
              <a:t>VA Palo Alto Building 6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ea typeface="Times New Roman" pitchFamily="18" charset="0"/>
                <a:cs typeface="Times New Roman" pitchFamily="18" charset="0"/>
              </a:rPr>
              <a:t>Wet Labs Renovation/Addition</a:t>
            </a:r>
            <a:r>
              <a:rPr lang="en-US" sz="1200" dirty="0">
                <a:cs typeface="Times New Roman" pitchFamily="18" charset="0"/>
              </a:rPr>
              <a:t> </a:t>
            </a:r>
            <a:r>
              <a:rPr lang="en-US" sz="2400" dirty="0" smtClean="0">
                <a:ea typeface="Times New Roman" pitchFamily="18" charset="0"/>
                <a:cs typeface="Times New Roman" pitchFamily="18" charset="0"/>
              </a:rPr>
              <a:t>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nd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Administrative Expansion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cs typeface="Times New Roman" pitchFamily="18" charset="0"/>
              </a:rPr>
              <a:t>Scope Overview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cs typeface="Times New Roman" pitchFamily="18" charset="0"/>
              </a:rPr>
              <a:t>May 8,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1600" y="-1371600"/>
            <a:ext cx="10972800" cy="1115122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487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800" dirty="0" smtClean="0"/>
              <a:t>CAMPUS PLAN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6600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/>
              <a:t>EXISTING SITE PLAN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00"/>
            <a:ext cx="9144000" cy="54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45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" y="457200"/>
            <a:ext cx="9144000" cy="63455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" y="457200"/>
            <a:ext cx="9144000" cy="63455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/>
              <a:t>EXISTING FIRST FLOOR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7568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" y="0"/>
            <a:ext cx="9144000" cy="68494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" y="0"/>
            <a:ext cx="9144000" cy="68494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/>
              <a:t>EXISTING SECOND FLOOR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73267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/>
              <a:t>ADMIN SCOPE SITE PLAN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00"/>
            <a:ext cx="9144000" cy="54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426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" y="457200"/>
            <a:ext cx="9144000" cy="63455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/>
              <a:t>ADMIN SCOPE FIRST FLOOR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1738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" y="0"/>
            <a:ext cx="9144000" cy="68494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/>
              <a:t>ADMIN SCOPE SECOND FLOOR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7903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/>
              <a:t>LAB SCOPE SITE PLAN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00"/>
            <a:ext cx="9144000" cy="56201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00"/>
            <a:ext cx="9144000" cy="562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543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" y="457200"/>
            <a:ext cx="9144000" cy="63411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/>
              <a:t>LAB SCOPE FIRST FLOOR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3788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" y="0"/>
            <a:ext cx="9144000" cy="68494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/>
              <a:t>LAB SCOPE SECOND FLOOR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59615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 anchor="b">
            <a:normAutofit/>
          </a:bodyPr>
          <a:lstStyle/>
          <a:p>
            <a:r>
              <a:rPr lang="en-US" dirty="0" smtClean="0"/>
              <a:t>Questions??</a:t>
            </a:r>
            <a:endParaRPr lang="en-US" dirty="0"/>
          </a:p>
        </p:txBody>
      </p:sp>
      <p:sp>
        <p:nvSpPr>
          <p:cNvPr id="295939" name="Rectangle 3"/>
          <p:cNvSpPr>
            <a:spLocks noChangeArrowheads="1"/>
          </p:cNvSpPr>
          <p:nvPr/>
        </p:nvSpPr>
        <p:spPr bwMode="auto">
          <a:xfrm>
            <a:off x="533400" y="1524000"/>
            <a:ext cx="8382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231775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</a:pPr>
            <a:endParaRPr lang="en-US" sz="28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1881</TotalTime>
  <Words>67</Words>
  <Application>Microsoft Office PowerPoint</Application>
  <PresentationFormat>On-screen Show (4:3)</PresentationFormat>
  <Paragraphs>23</Paragraphs>
  <Slides>12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Tahoma</vt:lpstr>
      <vt:lpstr>Times New Roman</vt:lpstr>
      <vt:lpstr>Office Theme</vt:lpstr>
      <vt:lpstr>Department of Veterans Affairs  Network Contracting Office (NCO) 21</vt:lpstr>
      <vt:lpstr>PowerPoint Presentation</vt:lpstr>
      <vt:lpstr>EXISTING SITE PLAN</vt:lpstr>
      <vt:lpstr>EXISTING FIRST FLOOR</vt:lpstr>
      <vt:lpstr>EXISTING SECOND FLOOR</vt:lpstr>
      <vt:lpstr>ADMIN SCOPE SITE PLAN</vt:lpstr>
      <vt:lpstr>ADMIN SCOPE FIRST FLOOR</vt:lpstr>
      <vt:lpstr>ADMIN SCOPE SECOND FLOOR</vt:lpstr>
      <vt:lpstr>LAB SCOPE SITE PLAN</vt:lpstr>
      <vt:lpstr>LAB SCOPE FIRST FLOOR</vt:lpstr>
      <vt:lpstr>LAB SCOPE SECOND FLOOR</vt:lpstr>
      <vt:lpstr>Questions??</vt:lpstr>
    </vt:vector>
  </TitlesOfParts>
  <Company>Department of Veterans Affairs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of Veterans Affairs  Network Contracting Office (NCO) 21</dc:title>
  <dc:creator>VHAMACCASTRJA</dc:creator>
  <cp:lastModifiedBy>Lark Hilliard</cp:lastModifiedBy>
  <cp:revision>48</cp:revision>
  <dcterms:created xsi:type="dcterms:W3CDTF">2012-05-15T23:51:20Z</dcterms:created>
  <dcterms:modified xsi:type="dcterms:W3CDTF">2014-05-08T19:14:15Z</dcterms:modified>
</cp:coreProperties>
</file>