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216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5FD42-E6F5-4515-A881-6D25850245B9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8B135-4641-4FC9-85E3-6B1961D9B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59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2AAE-BA3A-4FD2-B12C-CB8C663F6750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51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5BB6-FEDE-4243-AB5A-D790D546E870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701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0E90-C7CC-471C-A8B6-9A11D4FBEA07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84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E02E-BC72-4EE8-8C81-85CAF53DC0AD}" type="datetime1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2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AE3A4-07C0-4033-ACCE-35CE44C9357B}" type="datetime1">
              <a:rPr lang="en-US" smtClean="0"/>
              <a:t>7/22/2014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995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87F5-79C4-42AE-AA89-D554C65F3152}" type="datetime1">
              <a:rPr lang="en-US" smtClean="0"/>
              <a:t>7/22/2014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04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C0522-4FDB-485C-96E4-9787E0307EA0}" type="datetime1">
              <a:rPr lang="en-US" smtClean="0"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19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002BB-FFD3-41D1-8285-74313A579D16}" type="datetime1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212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B3F9-924E-4ED1-803E-40F2F7A29A14}" type="datetime1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12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1504-44AF-4FF8-BE08-EF89C7ADCDB6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58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567D-070F-4FDF-970B-7434A30D97C0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17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F42B3-6EB1-4D68-97C2-5F49C798D177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5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93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3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6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9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33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93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Concrete Repair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16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21</Words>
  <Application>Microsoft Office PowerPoint</Application>
  <PresentationFormat>On-screen Show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Concrete Repair</vt:lpstr>
      <vt:lpstr>Concrete Repair</vt:lpstr>
      <vt:lpstr>Concrete Repair</vt:lpstr>
      <vt:lpstr>Concrete Repair</vt:lpstr>
      <vt:lpstr>Concrete Repair</vt:lpstr>
      <vt:lpstr>Concrete Repair</vt:lpstr>
      <vt:lpstr>Concrete Repair</vt:lpstr>
    </vt:vector>
  </TitlesOfParts>
  <Company>Dept.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Concrete Repair</dc:title>
  <dc:creator>Southern, Thomas</dc:creator>
  <cp:lastModifiedBy>Eagle, Joetta M.</cp:lastModifiedBy>
  <cp:revision>5</cp:revision>
  <dcterms:created xsi:type="dcterms:W3CDTF">2014-06-17T14:28:25Z</dcterms:created>
  <dcterms:modified xsi:type="dcterms:W3CDTF">2014-07-22T15:18:44Z</dcterms:modified>
</cp:coreProperties>
</file>