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07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0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30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69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8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5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4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7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80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B744D-B121-489A-A881-E68BC4A4F987}" type="datetimeFigureOut">
              <a:rPr lang="en-US" smtClean="0"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C2761-5DF8-4514-A77C-A2745F3A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9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9876"/>
            <a:ext cx="7166029" cy="594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1200727" y="1791855"/>
            <a:ext cx="6179128" cy="4433454"/>
          </a:xfrm>
          <a:custGeom>
            <a:avLst/>
            <a:gdLst>
              <a:gd name="connsiteX0" fmla="*/ 2567709 w 6179128"/>
              <a:gd name="connsiteY0" fmla="*/ 0 h 4433454"/>
              <a:gd name="connsiteX1" fmla="*/ 0 w 6179128"/>
              <a:gd name="connsiteY1" fmla="*/ 1136072 h 4433454"/>
              <a:gd name="connsiteX2" fmla="*/ 64655 w 6179128"/>
              <a:gd name="connsiteY2" fmla="*/ 2983345 h 4433454"/>
              <a:gd name="connsiteX3" fmla="*/ 323273 w 6179128"/>
              <a:gd name="connsiteY3" fmla="*/ 3131127 h 4433454"/>
              <a:gd name="connsiteX4" fmla="*/ 193964 w 6179128"/>
              <a:gd name="connsiteY4" fmla="*/ 3823854 h 4433454"/>
              <a:gd name="connsiteX5" fmla="*/ 230909 w 6179128"/>
              <a:gd name="connsiteY5" fmla="*/ 3943927 h 4433454"/>
              <a:gd name="connsiteX6" fmla="*/ 563418 w 6179128"/>
              <a:gd name="connsiteY6" fmla="*/ 4156363 h 4433454"/>
              <a:gd name="connsiteX7" fmla="*/ 2955637 w 6179128"/>
              <a:gd name="connsiteY7" fmla="*/ 4433454 h 4433454"/>
              <a:gd name="connsiteX8" fmla="*/ 5024582 w 6179128"/>
              <a:gd name="connsiteY8" fmla="*/ 4100945 h 4433454"/>
              <a:gd name="connsiteX9" fmla="*/ 5689600 w 6179128"/>
              <a:gd name="connsiteY9" fmla="*/ 3860800 h 4433454"/>
              <a:gd name="connsiteX10" fmla="*/ 6179128 w 6179128"/>
              <a:gd name="connsiteY10" fmla="*/ 2429163 h 4433454"/>
              <a:gd name="connsiteX11" fmla="*/ 2567709 w 6179128"/>
              <a:gd name="connsiteY11" fmla="*/ 0 h 4433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79128" h="4433454">
                <a:moveTo>
                  <a:pt x="2567709" y="0"/>
                </a:moveTo>
                <a:lnTo>
                  <a:pt x="0" y="1136072"/>
                </a:lnTo>
                <a:lnTo>
                  <a:pt x="64655" y="2983345"/>
                </a:lnTo>
                <a:lnTo>
                  <a:pt x="323273" y="3131127"/>
                </a:lnTo>
                <a:lnTo>
                  <a:pt x="193964" y="3823854"/>
                </a:lnTo>
                <a:lnTo>
                  <a:pt x="230909" y="3943927"/>
                </a:lnTo>
                <a:lnTo>
                  <a:pt x="563418" y="4156363"/>
                </a:lnTo>
                <a:lnTo>
                  <a:pt x="2955637" y="4433454"/>
                </a:lnTo>
                <a:lnTo>
                  <a:pt x="5024582" y="4100945"/>
                </a:lnTo>
                <a:lnTo>
                  <a:pt x="5689600" y="3860800"/>
                </a:lnTo>
                <a:lnTo>
                  <a:pt x="6179128" y="2429163"/>
                </a:lnTo>
                <a:lnTo>
                  <a:pt x="2567709" y="0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 w="50800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410200" y="25908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38800" y="2819400"/>
            <a:ext cx="1775691" cy="960582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62600" y="2209800"/>
            <a:ext cx="76200" cy="542637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600700" y="1219200"/>
            <a:ext cx="571500" cy="923637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" y="106708"/>
            <a:ext cx="7739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PHASE A</a:t>
            </a:r>
            <a:r>
              <a:rPr lang="en-US" dirty="0" smtClean="0">
                <a:solidFill>
                  <a:srgbClr val="FF0000"/>
                </a:solidFill>
              </a:rPr>
              <a:t>:  Maintain 1-Way thru traffic behind </a:t>
            </a:r>
            <a:r>
              <a:rPr lang="en-US" dirty="0" err="1" smtClean="0">
                <a:solidFill>
                  <a:srgbClr val="FF0000"/>
                </a:solidFill>
              </a:rPr>
              <a:t>Bldg</a:t>
            </a:r>
            <a:r>
              <a:rPr lang="en-US" dirty="0" smtClean="0">
                <a:solidFill>
                  <a:srgbClr val="FF0000"/>
                </a:solidFill>
              </a:rPr>
              <a:t> 6 Mon – Fri, 6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:00AM – 5:00PM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1559745">
            <a:off x="6688061" y="1748012"/>
            <a:ext cx="1143000" cy="789648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77885" y="1951426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Bldg</a:t>
            </a:r>
            <a:r>
              <a:rPr lang="en-US" b="1" dirty="0" smtClean="0"/>
              <a:t> 6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 rot="2054037">
            <a:off x="4305710" y="689664"/>
            <a:ext cx="1145745" cy="1254354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395739" y="1034687"/>
            <a:ext cx="815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Dental</a:t>
            </a:r>
          </a:p>
          <a:p>
            <a:pPr algn="ctr"/>
            <a:r>
              <a:rPr lang="en-US" b="1" dirty="0" smtClean="0"/>
              <a:t>Clinic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286" y="1951426"/>
            <a:ext cx="1442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Construction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Fence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990600" y="2320758"/>
            <a:ext cx="533400" cy="43167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66219" y="3321333"/>
            <a:ext cx="2145139" cy="76944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PHASE A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9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9876"/>
            <a:ext cx="7166029" cy="594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1200727" y="1791855"/>
            <a:ext cx="6179128" cy="4433454"/>
          </a:xfrm>
          <a:custGeom>
            <a:avLst/>
            <a:gdLst>
              <a:gd name="connsiteX0" fmla="*/ 2567709 w 6179128"/>
              <a:gd name="connsiteY0" fmla="*/ 0 h 4433454"/>
              <a:gd name="connsiteX1" fmla="*/ 0 w 6179128"/>
              <a:gd name="connsiteY1" fmla="*/ 1136072 h 4433454"/>
              <a:gd name="connsiteX2" fmla="*/ 64655 w 6179128"/>
              <a:gd name="connsiteY2" fmla="*/ 2983345 h 4433454"/>
              <a:gd name="connsiteX3" fmla="*/ 323273 w 6179128"/>
              <a:gd name="connsiteY3" fmla="*/ 3131127 h 4433454"/>
              <a:gd name="connsiteX4" fmla="*/ 193964 w 6179128"/>
              <a:gd name="connsiteY4" fmla="*/ 3823854 h 4433454"/>
              <a:gd name="connsiteX5" fmla="*/ 230909 w 6179128"/>
              <a:gd name="connsiteY5" fmla="*/ 3943927 h 4433454"/>
              <a:gd name="connsiteX6" fmla="*/ 563418 w 6179128"/>
              <a:gd name="connsiteY6" fmla="*/ 4156363 h 4433454"/>
              <a:gd name="connsiteX7" fmla="*/ 2955637 w 6179128"/>
              <a:gd name="connsiteY7" fmla="*/ 4433454 h 4433454"/>
              <a:gd name="connsiteX8" fmla="*/ 5024582 w 6179128"/>
              <a:gd name="connsiteY8" fmla="*/ 4100945 h 4433454"/>
              <a:gd name="connsiteX9" fmla="*/ 5689600 w 6179128"/>
              <a:gd name="connsiteY9" fmla="*/ 3860800 h 4433454"/>
              <a:gd name="connsiteX10" fmla="*/ 6179128 w 6179128"/>
              <a:gd name="connsiteY10" fmla="*/ 2429163 h 4433454"/>
              <a:gd name="connsiteX11" fmla="*/ 2567709 w 6179128"/>
              <a:gd name="connsiteY11" fmla="*/ 0 h 4433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79128" h="4433454">
                <a:moveTo>
                  <a:pt x="2567709" y="0"/>
                </a:moveTo>
                <a:lnTo>
                  <a:pt x="0" y="1136072"/>
                </a:lnTo>
                <a:lnTo>
                  <a:pt x="64655" y="2983345"/>
                </a:lnTo>
                <a:lnTo>
                  <a:pt x="323273" y="3131127"/>
                </a:lnTo>
                <a:lnTo>
                  <a:pt x="193964" y="3823854"/>
                </a:lnTo>
                <a:lnTo>
                  <a:pt x="230909" y="3943927"/>
                </a:lnTo>
                <a:lnTo>
                  <a:pt x="563418" y="4156363"/>
                </a:lnTo>
                <a:lnTo>
                  <a:pt x="2955637" y="4433454"/>
                </a:lnTo>
                <a:lnTo>
                  <a:pt x="5024582" y="4100945"/>
                </a:lnTo>
                <a:lnTo>
                  <a:pt x="5689600" y="3860800"/>
                </a:lnTo>
                <a:lnTo>
                  <a:pt x="6179128" y="2429163"/>
                </a:lnTo>
                <a:lnTo>
                  <a:pt x="2567709" y="0"/>
                </a:lnTo>
                <a:close/>
              </a:path>
            </a:pathLst>
          </a:custGeom>
          <a:noFill/>
          <a:ln w="50800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410200" y="25908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135995" y="1527391"/>
            <a:ext cx="1066800" cy="158673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914900" y="2197161"/>
            <a:ext cx="533400" cy="762000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524500" y="1203218"/>
            <a:ext cx="571500" cy="923637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" y="106708"/>
            <a:ext cx="850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PHASE B</a:t>
            </a:r>
            <a:r>
              <a:rPr lang="en-US" dirty="0" smtClean="0">
                <a:solidFill>
                  <a:srgbClr val="FF0000"/>
                </a:solidFill>
              </a:rPr>
              <a:t>:  Work in this area can happen before Phase A starts or once Phase A completes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1559745">
            <a:off x="6688061" y="1748012"/>
            <a:ext cx="1143000" cy="789648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77885" y="1951426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Bldg</a:t>
            </a:r>
            <a:r>
              <a:rPr lang="en-US" b="1" dirty="0" smtClean="0"/>
              <a:t> 6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 rot="2054037">
            <a:off x="4305710" y="689664"/>
            <a:ext cx="1145745" cy="1254354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395739" y="1034687"/>
            <a:ext cx="815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Dental</a:t>
            </a:r>
          </a:p>
          <a:p>
            <a:pPr algn="ctr"/>
            <a:r>
              <a:rPr lang="en-US" b="1" dirty="0" smtClean="0"/>
              <a:t>Clinic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286" y="1951426"/>
            <a:ext cx="1442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Construction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Fence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990600" y="2320758"/>
            <a:ext cx="533400" cy="43167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rved Up Arrow 6"/>
          <p:cNvSpPr/>
          <p:nvPr/>
        </p:nvSpPr>
        <p:spPr>
          <a:xfrm rot="1902644">
            <a:off x="4300233" y="3157980"/>
            <a:ext cx="836586" cy="731520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458691" y="2558473"/>
            <a:ext cx="2179782" cy="1403927"/>
          </a:xfrm>
          <a:custGeom>
            <a:avLst/>
            <a:gdLst>
              <a:gd name="connsiteX0" fmla="*/ 332509 w 2179782"/>
              <a:gd name="connsiteY0" fmla="*/ 0 h 1403927"/>
              <a:gd name="connsiteX1" fmla="*/ 18473 w 2179782"/>
              <a:gd name="connsiteY1" fmla="*/ 157018 h 1403927"/>
              <a:gd name="connsiteX2" fmla="*/ 0 w 2179782"/>
              <a:gd name="connsiteY2" fmla="*/ 323272 h 1403927"/>
              <a:gd name="connsiteX3" fmla="*/ 1653309 w 2179782"/>
              <a:gd name="connsiteY3" fmla="*/ 1403927 h 1403927"/>
              <a:gd name="connsiteX4" fmla="*/ 2059709 w 2179782"/>
              <a:gd name="connsiteY4" fmla="*/ 1366982 h 1403927"/>
              <a:gd name="connsiteX5" fmla="*/ 2179782 w 2179782"/>
              <a:gd name="connsiteY5" fmla="*/ 1071418 h 1403927"/>
              <a:gd name="connsiteX6" fmla="*/ 508000 w 2179782"/>
              <a:gd name="connsiteY6" fmla="*/ 230909 h 1403927"/>
              <a:gd name="connsiteX7" fmla="*/ 332509 w 2179782"/>
              <a:gd name="connsiteY7" fmla="*/ 0 h 140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9782" h="1403927">
                <a:moveTo>
                  <a:pt x="332509" y="0"/>
                </a:moveTo>
                <a:lnTo>
                  <a:pt x="18473" y="157018"/>
                </a:lnTo>
                <a:lnTo>
                  <a:pt x="0" y="323272"/>
                </a:lnTo>
                <a:lnTo>
                  <a:pt x="1653309" y="1403927"/>
                </a:lnTo>
                <a:lnTo>
                  <a:pt x="2059709" y="1366982"/>
                </a:lnTo>
                <a:lnTo>
                  <a:pt x="2179782" y="1071418"/>
                </a:lnTo>
                <a:lnTo>
                  <a:pt x="508000" y="230909"/>
                </a:lnTo>
                <a:lnTo>
                  <a:pt x="332509" y="0"/>
                </a:lnTo>
                <a:close/>
              </a:path>
            </a:pathLst>
          </a:custGeom>
          <a:solidFill>
            <a:srgbClr val="FFFF00">
              <a:alpha val="57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41465" y="5943600"/>
            <a:ext cx="70964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FF0000"/>
                </a:solidFill>
              </a:rPr>
              <a:t>PHASE B</a:t>
            </a:r>
            <a:r>
              <a:rPr lang="en-US" dirty="0" smtClean="0">
                <a:solidFill>
                  <a:srgbClr val="FF0000"/>
                </a:solidFill>
              </a:rPr>
              <a:t>:  Must facilitate turn-around access/flow for Dental Clinic traffic,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OR be worked to be performed during Phase A but only on weekends or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after hours and not impact Dental Clinic Access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824027">
            <a:off x="5763218" y="3029605"/>
            <a:ext cx="1241045" cy="46166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PHASE B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05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85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Wesson, Mark A.</cp:lastModifiedBy>
  <cp:revision>5</cp:revision>
  <cp:lastPrinted>2016-09-01T13:47:41Z</cp:lastPrinted>
  <dcterms:created xsi:type="dcterms:W3CDTF">2016-09-01T13:06:50Z</dcterms:created>
  <dcterms:modified xsi:type="dcterms:W3CDTF">2016-12-01T15:24:43Z</dcterms:modified>
</cp:coreProperties>
</file>