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7010400" cy="922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6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0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3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45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76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1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6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76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3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67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3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77E56-67F0-487D-9FFD-D3DF2636971A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4FA7E-67FA-4A51-9FAC-9094BC11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4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895350"/>
            <a:ext cx="842962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0400" y="457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Building #1 – Ground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81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671513"/>
            <a:ext cx="690562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33475" y="609600"/>
            <a:ext cx="2694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Building #1 – Ground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40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1076325"/>
            <a:ext cx="7191375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0" y="304800"/>
            <a:ext cx="2928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Building #200 – Ground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57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7" y="2274506"/>
            <a:ext cx="3872574" cy="412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092" y="2400300"/>
            <a:ext cx="349673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79154" y="762000"/>
            <a:ext cx="2617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Building #200 – First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90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55" y="2552838"/>
            <a:ext cx="4460945" cy="411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59102"/>
            <a:ext cx="3675540" cy="42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71800" y="762000"/>
            <a:ext cx="2617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Building #200 – First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13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58" y="2600417"/>
            <a:ext cx="368750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43200" y="685800"/>
            <a:ext cx="2617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Building #200 – First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1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32907"/>
            <a:ext cx="6444322" cy="5713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19400" y="304800"/>
            <a:ext cx="2901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Building #200 – Second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2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209800"/>
            <a:ext cx="313372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43200" y="609600"/>
            <a:ext cx="2901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Building #200 – Second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212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66344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19400" y="381000"/>
            <a:ext cx="2954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Building #200 – Second Floor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67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598"/>
            <a:ext cx="8704663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0" y="533400"/>
            <a:ext cx="3177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Building 6 - Room 209B and 211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137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61</Words>
  <Application>Microsoft Office PowerPoint</Application>
  <PresentationFormat>On-screen Show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Department of Veterans Affairs</cp:lastModifiedBy>
  <cp:revision>4</cp:revision>
  <cp:lastPrinted>2017-01-11T17:19:09Z</cp:lastPrinted>
  <dcterms:created xsi:type="dcterms:W3CDTF">2017-01-11T16:28:19Z</dcterms:created>
  <dcterms:modified xsi:type="dcterms:W3CDTF">2017-01-11T19:36:47Z</dcterms:modified>
</cp:coreProperties>
</file>