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00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FECE7-4263-4F0D-9845-7DE5CFAB7230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0D94-08C8-4AB4-ACC3-1352563D2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16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FECE7-4263-4F0D-9845-7DE5CFAB7230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0D94-08C8-4AB4-ACC3-1352563D2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06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FECE7-4263-4F0D-9845-7DE5CFAB7230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0D94-08C8-4AB4-ACC3-1352563D2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267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FECE7-4263-4F0D-9845-7DE5CFAB7230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0D94-08C8-4AB4-ACC3-1352563D2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7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FECE7-4263-4F0D-9845-7DE5CFAB7230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0D94-08C8-4AB4-ACC3-1352563D2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040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FECE7-4263-4F0D-9845-7DE5CFAB7230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0D94-08C8-4AB4-ACC3-1352563D2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654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FECE7-4263-4F0D-9845-7DE5CFAB7230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0D94-08C8-4AB4-ACC3-1352563D2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441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FECE7-4263-4F0D-9845-7DE5CFAB7230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0D94-08C8-4AB4-ACC3-1352563D2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317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FECE7-4263-4F0D-9845-7DE5CFAB7230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0D94-08C8-4AB4-ACC3-1352563D2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86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FECE7-4263-4F0D-9845-7DE5CFAB7230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0D94-08C8-4AB4-ACC3-1352563D2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73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FECE7-4263-4F0D-9845-7DE5CFAB7230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0D94-08C8-4AB4-ACC3-1352563D2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FECE7-4263-4F0D-9845-7DE5CFAB7230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50D94-08C8-4AB4-ACC3-1352563D2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73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1181100" y="2176599"/>
            <a:ext cx="6781800" cy="4095140"/>
            <a:chOff x="304800" y="914400"/>
            <a:chExt cx="8534400" cy="5153435"/>
          </a:xfrm>
        </p:grpSpPr>
        <p:pic>
          <p:nvPicPr>
            <p:cNvPr id="2" name="Picture 1" descr="Screen Clippi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914400"/>
              <a:ext cx="8534400" cy="5153435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381000" y="1143000"/>
              <a:ext cx="6400800" cy="1524000"/>
            </a:xfrm>
            <a:prstGeom prst="rect">
              <a:avLst/>
            </a:prstGeom>
            <a:solidFill>
              <a:srgbClr val="FFFF00">
                <a:alpha val="32000"/>
              </a:srgbClr>
            </a:solidFill>
            <a:ln>
              <a:solidFill>
                <a:srgbClr val="FFFF00">
                  <a:alpha val="3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381000" y="4267200"/>
              <a:ext cx="8001000" cy="1676400"/>
            </a:xfrm>
            <a:prstGeom prst="rect">
              <a:avLst/>
            </a:prstGeom>
            <a:solidFill>
              <a:srgbClr val="FFFF00">
                <a:alpha val="32000"/>
              </a:srgbClr>
            </a:solidFill>
            <a:ln>
              <a:solidFill>
                <a:srgbClr val="FFFF00">
                  <a:alpha val="3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" y="6440086"/>
            <a:ext cx="78085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Attachment 5 (Project Location Map) to Project 605-16-430 (Renovate 4SW Bathrooms)</a:t>
            </a:r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6445703" y="93647"/>
            <a:ext cx="2085975" cy="1950717"/>
            <a:chOff x="1266825" y="338138"/>
            <a:chExt cx="6610350" cy="6181725"/>
          </a:xfrm>
        </p:grpSpPr>
        <p:pic>
          <p:nvPicPr>
            <p:cNvPr id="13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338138"/>
              <a:ext cx="6610350" cy="6181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13"/>
            <p:cNvSpPr/>
            <p:nvPr/>
          </p:nvSpPr>
          <p:spPr>
            <a:xfrm>
              <a:off x="2667000" y="5181600"/>
              <a:ext cx="1981200" cy="1338263"/>
            </a:xfrm>
            <a:prstGeom prst="rect">
              <a:avLst/>
            </a:prstGeom>
            <a:solidFill>
              <a:srgbClr val="FFFF00">
                <a:alpha val="32000"/>
              </a:srgbClr>
            </a:solidFill>
            <a:ln>
              <a:solidFill>
                <a:srgbClr val="FFFF00">
                  <a:alpha val="3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139230" y="395640"/>
            <a:ext cx="1061509" cy="1346730"/>
            <a:chOff x="4038600" y="216932"/>
            <a:chExt cx="1061509" cy="1346730"/>
          </a:xfrm>
        </p:grpSpPr>
        <p:sp>
          <p:nvSpPr>
            <p:cNvPr id="15" name="TextBox 14"/>
            <p:cNvSpPr txBox="1"/>
            <p:nvPr/>
          </p:nvSpPr>
          <p:spPr>
            <a:xfrm>
              <a:off x="4038600" y="216932"/>
              <a:ext cx="10615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  <a:r>
                <a:rPr lang="en-US" baseline="30000" dirty="0"/>
                <a:t>TH</a:t>
              </a:r>
              <a:r>
                <a:rPr lang="en-US" dirty="0"/>
                <a:t>  Floor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259012" y="750273"/>
              <a:ext cx="5565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dirty="0"/>
                <a:t>N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V="1">
              <a:off x="4544151" y="630212"/>
              <a:ext cx="0" cy="93345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27700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Courier New</vt:lpstr>
      <vt:lpstr>Office Theme</vt:lpstr>
      <vt:lpstr>PowerPoint Presentation</vt:lpstr>
    </vt:vector>
  </TitlesOfParts>
  <Company>Veteran Affairs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Streletz, Anthony</dc:creator>
  <cp:lastModifiedBy>Kellytaylor, Christina M</cp:lastModifiedBy>
  <cp:revision>11</cp:revision>
  <dcterms:created xsi:type="dcterms:W3CDTF">2014-09-29T20:26:05Z</dcterms:created>
  <dcterms:modified xsi:type="dcterms:W3CDTF">2018-02-07T16:39:19Z</dcterms:modified>
</cp:coreProperties>
</file>