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271" r:id="rId4"/>
    <p:sldId id="282" r:id="rId5"/>
    <p:sldId id="283" r:id="rId6"/>
    <p:sldId id="284" r:id="rId7"/>
    <p:sldId id="285" r:id="rId8"/>
    <p:sldId id="287" r:id="rId9"/>
    <p:sldId id="288" r:id="rId10"/>
    <p:sldId id="289" r:id="rId11"/>
    <p:sldId id="280" r:id="rId12"/>
    <p:sldId id="29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885279" y="8688341"/>
            <a:ext cx="2972722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 anchor="b"/>
          <a:lstStyle/>
          <a:p>
            <a:pPr algn="r" defTabSz="915084"/>
            <a:fld id="{8EFC252A-6059-408A-8A80-A57F12D6643C}" type="slidenum">
              <a:rPr lang="en-US" sz="1200">
                <a:latin typeface="Tahoma" pitchFamily="34" charset="0"/>
              </a:rPr>
              <a:pPr algn="r" defTabSz="915084"/>
              <a:t>11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98" tIns="45850" rIns="91698" bIns="45850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885279" y="8688341"/>
            <a:ext cx="2972722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 anchor="b"/>
          <a:lstStyle/>
          <a:p>
            <a:pPr algn="r" defTabSz="915084"/>
            <a:fld id="{8EFC252A-6059-408A-8A80-A57F12D6643C}" type="slidenum">
              <a:rPr lang="en-US" sz="1200">
                <a:latin typeface="Tahoma" pitchFamily="34" charset="0"/>
              </a:rPr>
              <a:pPr algn="r" defTabSz="915084"/>
              <a:t>12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98" tIns="45850" rIns="91698" bIns="45850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ip.vetbiz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Renovate </a:t>
            </a:r>
            <a:r>
              <a:rPr lang="en-US" sz="2400" dirty="0" smtClean="0">
                <a:ea typeface="Times New Roman" pitchFamily="18" charset="0"/>
                <a:cs typeface="Times New Roman" pitchFamily="18" charset="0"/>
              </a:rPr>
              <a:t>Building 6 Wet Labs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May 8, 2014</a:t>
            </a:r>
            <a:endParaRPr lang="en-US" sz="2400" dirty="0" smtClean="0"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Palo Alto Health Care System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Andrea Fair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COR’s: TJ Sidhu and Matthew Pechman</a:t>
            </a: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</a:rPr>
              <a:t>andrea.fair@va.gov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Solicitation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PURPOSE: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additional information about the solicitation and project </a:t>
            </a:r>
            <a:r>
              <a:rPr lang="en-US" dirty="0" smtClean="0"/>
              <a:t>site</a:t>
            </a:r>
            <a:br>
              <a:rPr lang="en-US" dirty="0" smtClean="0"/>
            </a:b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AGENDA: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portions of the solicitations and offer requirements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Solicitation and all amendments will be posted to the </a:t>
            </a:r>
            <a:r>
              <a:rPr lang="en-US" u="sng" dirty="0" smtClean="0">
                <a:solidFill>
                  <a:srgbClr val="FF0000"/>
                </a:solidFill>
              </a:rPr>
              <a:t>www.fbo.gov</a:t>
            </a:r>
            <a:r>
              <a:rPr lang="en-US" dirty="0" smtClean="0"/>
              <a:t> website.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of project scopes – VA </a:t>
            </a:r>
            <a:r>
              <a:rPr lang="en-US" dirty="0" smtClean="0"/>
              <a:t>and </a:t>
            </a:r>
            <a:r>
              <a:rPr lang="en-US" dirty="0" smtClean="0"/>
              <a:t>AE firm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Job Site Walk through- Pictures Authorized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Proposal questions </a:t>
            </a:r>
            <a:r>
              <a:rPr lang="en-US" dirty="0" smtClean="0"/>
              <a:t>– Will address basic questions regarding the solicitation requirements, not technical questions regarding drawings/specifications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Words of Caution- </a:t>
            </a:r>
            <a:r>
              <a:rPr lang="en-US" dirty="0" smtClean="0"/>
              <a:t>Base your offers on the solicitation and amendments to the solicitation as issued.  Nothing said at this conference can be interpreted as an amendment to this solicitation unless issued as a formal amendment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solicitation questions in writing – Send questions related to the solicitation documents to my email address </a:t>
            </a:r>
            <a:r>
              <a:rPr lang="en-US" sz="4500" dirty="0" smtClean="0">
                <a:solidFill>
                  <a:srgbClr val="FF0000"/>
                </a:solidFill>
              </a:rPr>
              <a:t>andrea.fair@va.gov</a:t>
            </a:r>
            <a:r>
              <a:rPr lang="en-US" sz="4500" dirty="0" smtClean="0"/>
              <a:t> via an RFI. </a:t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amendment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May 13, 2014 10AM </a:t>
            </a:r>
            <a:r>
              <a:rPr lang="en-US" sz="3800" dirty="0" smtClean="0"/>
              <a:t>Local Time.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questions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SOLICITATION OVERVIEW – 1442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Set aside for </a:t>
            </a:r>
            <a:r>
              <a:rPr lang="en-US" dirty="0" smtClean="0"/>
              <a:t>SDVOSB – applies to prime contractor only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FBO is the only authorized website for bid info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offerors shall be registered in both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/>
              <a:t>  &amp; VetBiz </a:t>
            </a:r>
            <a:r>
              <a:rPr lang="en-US" u="sng" dirty="0" smtClean="0">
                <a:solidFill>
                  <a:srgbClr val="FF0000"/>
                </a:solidFill>
                <a:hlinkClick r:id="rId3"/>
              </a:rPr>
              <a:t>http://vip.vetbiz.gov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Offeror will be verified that it is an SDVOSB Concern listed as verified in the VetBiz Database at time of submission of offer and time of Award</a:t>
            </a: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 has </a:t>
            </a:r>
            <a:r>
              <a:rPr lang="en-US" sz="3200" b="1" u="sng" dirty="0" smtClean="0"/>
              <a:t>2 </a:t>
            </a:r>
            <a:r>
              <a:rPr lang="en-US" sz="3200" b="1" u="sng" dirty="0" smtClean="0"/>
              <a:t>bid </a:t>
            </a:r>
            <a:r>
              <a:rPr lang="en-US" sz="3200" b="1" u="sng" dirty="0" smtClean="0"/>
              <a:t>items</a:t>
            </a:r>
            <a:r>
              <a:rPr lang="en-US" sz="3200" b="1" dirty="0" smtClean="0"/>
              <a:t>; Lab space and admin space</a:t>
            </a:r>
            <a:r>
              <a:rPr lang="en-US" sz="3200" u="sng" dirty="0" smtClean="0"/>
              <a:t/>
            </a:r>
            <a:br>
              <a:rPr lang="en-US" sz="3200" u="sng" dirty="0" smtClean="0"/>
            </a:br>
            <a:endParaRPr lang="en-US" sz="3200" u="sng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b="1" dirty="0" smtClean="0"/>
              <a:t>Basis for award will be lowest price in response to the solicitation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Bid bonds are required and</a:t>
            </a:r>
            <a:r>
              <a:rPr lang="en-US" sz="3200" dirty="0"/>
              <a:t> </a:t>
            </a:r>
            <a:r>
              <a:rPr lang="en-US" sz="3200" dirty="0" smtClean="0"/>
              <a:t>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Magnitude of construction is $</a:t>
            </a:r>
            <a:r>
              <a:rPr lang="en-US" sz="3200" dirty="0" smtClean="0"/>
              <a:t>5,000,000 </a:t>
            </a:r>
            <a:r>
              <a:rPr lang="en-US" sz="3200" dirty="0" smtClean="0"/>
              <a:t>and $</a:t>
            </a:r>
            <a:r>
              <a:rPr lang="en-US" sz="3200" dirty="0" smtClean="0"/>
              <a:t>10,000,000</a:t>
            </a:r>
            <a:endParaRPr lang="en-US" sz="32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BONDS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Solicitations requires both Payment and Performance Bonds 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Bond forms 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Offer due date is currently scheduled for </a:t>
            </a:r>
            <a:r>
              <a:rPr lang="en-US" sz="3200" dirty="0" smtClean="0"/>
              <a:t>10:00AM </a:t>
            </a:r>
            <a:r>
              <a:rPr lang="en-US" sz="3200" dirty="0" smtClean="0"/>
              <a:t>on </a:t>
            </a:r>
            <a:r>
              <a:rPr lang="en-US" sz="3200" dirty="0" smtClean="0"/>
              <a:t>May 22nd, </a:t>
            </a:r>
            <a:r>
              <a:rPr lang="en-US" sz="3200" dirty="0" smtClean="0"/>
              <a:t>unless changed by amendment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Anticipate an award by late </a:t>
            </a:r>
            <a:r>
              <a:rPr lang="en-US" sz="3200" dirty="0" smtClean="0"/>
              <a:t>June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Project completion date is </a:t>
            </a:r>
            <a:r>
              <a:rPr lang="en-US" sz="3200" dirty="0" smtClean="0"/>
              <a:t>360 </a:t>
            </a:r>
            <a:r>
              <a:rPr lang="en-US" sz="3200" dirty="0" smtClean="0"/>
              <a:t>days after issuance of the NTP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Plans and Specifications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All specifications and drawings are listed on the FBO website as </a:t>
            </a:r>
            <a:r>
              <a:rPr lang="en-US" sz="2800" dirty="0" smtClean="0">
                <a:latin typeface="+mj-lt"/>
              </a:rPr>
              <a:t>PDF attachments</a:t>
            </a: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Please let us know if you had trouble accessing the specs and drawings</a:t>
            </a: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207</Words>
  <Application>Microsoft Office PowerPoint</Application>
  <PresentationFormat>On-screen Show (4:3)</PresentationFormat>
  <Paragraphs>68</Paragraphs>
  <Slides>12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Department of Veterans Affairs  Network Contracting Office (NCO) 21</vt:lpstr>
      <vt:lpstr>INTRODUCTIONS</vt:lpstr>
      <vt:lpstr>Agenda</vt:lpstr>
      <vt:lpstr>PURPOSE</vt:lpstr>
      <vt:lpstr>QUESTIONS</vt:lpstr>
      <vt:lpstr>TECHNICAL QUESTIONS</vt:lpstr>
      <vt:lpstr>SOLICITATION OVERVIEW – 1442</vt:lpstr>
      <vt:lpstr>Solicitation</vt:lpstr>
      <vt:lpstr>BONDS</vt:lpstr>
      <vt:lpstr>Solicitation</vt:lpstr>
      <vt:lpstr>Plans and Specifications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Fair, Andrea</cp:lastModifiedBy>
  <cp:revision>30</cp:revision>
  <dcterms:created xsi:type="dcterms:W3CDTF">2012-05-15T23:51:20Z</dcterms:created>
  <dcterms:modified xsi:type="dcterms:W3CDTF">2014-05-05T18:41:33Z</dcterms:modified>
</cp:coreProperties>
</file>