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  <p:sldMasterId id="2147483661" r:id="rId6"/>
    <p:sldMasterId id="2147483674" r:id="rId7"/>
  </p:sldMasterIdLst>
  <p:notesMasterIdLst>
    <p:notesMasterId r:id="rId20"/>
  </p:notesMasterIdLst>
  <p:handoutMasterIdLst>
    <p:handoutMasterId r:id="rId21"/>
  </p:handoutMasterIdLst>
  <p:sldIdLst>
    <p:sldId id="289" r:id="rId8"/>
    <p:sldId id="326" r:id="rId9"/>
    <p:sldId id="325" r:id="rId10"/>
    <p:sldId id="292" r:id="rId11"/>
    <p:sldId id="290" r:id="rId12"/>
    <p:sldId id="294" r:id="rId13"/>
    <p:sldId id="308" r:id="rId14"/>
    <p:sldId id="311" r:id="rId15"/>
    <p:sldId id="310" r:id="rId16"/>
    <p:sldId id="293" r:id="rId17"/>
    <p:sldId id="327" r:id="rId18"/>
    <p:sldId id="324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anna Scott" initials="D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35" autoAdjust="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3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631EA4-6FDA-4468-870D-E59AF4CF14C1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89E4BB-3E89-4A29-8554-46D26D7282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9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6E3DEF-C8B2-4C1D-820C-91F720FAAB92}" type="datetimeFigureOut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7E63ED-6655-4C86-BDFB-85CF1170DD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71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 descr="VAAA_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pic>
        <p:nvPicPr>
          <p:cNvPr id="10" name="Picture 9" descr="va_logo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0C1CC-8EEB-4135-A6F8-5BF16B220518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F42F-9870-4FAF-A74B-532A30C8CEF3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44B3E-6B4C-4C16-AB7E-73AE6304EBA9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29FC-4B19-43FB-992B-A67FA9989E36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D365-1D71-44A8-B004-F39D8B1168D3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E6DE-7924-452D-94FA-338800F16033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8A2C-F2B3-4545-96A3-CEFB7FEF5326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3E58-021D-4C6C-8069-02224FF7AC85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5C0-FFDE-4958-9338-C9152AA4FDE8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325C-3041-48AC-98BC-9948864D10B1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17A7-BBD2-451B-A7C0-BCAFABFBE849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AAA_foot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6492240" cy="100584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D020C1CC-8EEB-4135-A6F8-5BF16B220518}" type="datetime1">
              <a:rPr lang="en-US" smtClean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VAAA_header.png"/>
          <p:cNvPicPr>
            <a:picLocks noChangeAspect="1"/>
          </p:cNvPicPr>
          <p:nvPr userDrawn="1"/>
        </p:nvPicPr>
        <p:blipFill>
          <a:blip r:embed="rId15" cstate="print"/>
          <a:srcRect r="24611"/>
          <a:stretch>
            <a:fillRect/>
          </a:stretch>
        </p:blipFill>
        <p:spPr>
          <a:xfrm>
            <a:off x="1" y="0"/>
            <a:ext cx="9143999" cy="1060703"/>
          </a:xfrm>
          <a:prstGeom prst="rect">
            <a:avLst/>
          </a:prstGeom>
        </p:spPr>
      </p:pic>
      <p:pic>
        <p:nvPicPr>
          <p:cNvPr id="12" name="Picture 11" descr="va_logo.jpg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117E-23C8-4C11-9951-8B4066B5F304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2BCB-D743-4557-9AF9-E36C712A033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44DFD-0295-4B82-A6F2-66FBBF932C0A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sabell.coad@va.gov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isabell.coad@va.go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6200" y="1143000"/>
            <a:ext cx="4800600" cy="2362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Pre-Proposal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VA69D-17-B-0053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550-13-116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 Wide Roads, Curbs, Gutter, and Drainage Removal and Replacement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13, 2017 at 1:00pm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657600"/>
            <a:ext cx="2895762" cy="251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0" y="1219200"/>
            <a:ext cx="3352800" cy="487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Sign-In Sheet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Solicitation information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and RFIs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to Offerors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visit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019800" cy="100584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8175" y="1600200"/>
            <a:ext cx="8001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Lakes Acquisition Center (GLAC)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Isabell Coad – Contract Specialist (CS)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isabell.coad@va.gov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224-610-3646</a:t>
            </a: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Gerbensky – Contracting Officer (CO)</a:t>
            </a: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Constantine Hanna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Officer’s Representative (COR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Solicitation Information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371600"/>
            <a:ext cx="8534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Solicitation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VA69D-17-B-0053</a:t>
            </a:r>
          </a:p>
          <a:p>
            <a:pPr algn="ctr"/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#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550-13-116 </a:t>
            </a:r>
          </a:p>
          <a:p>
            <a:pPr algn="ctr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 Wide Roads, Curbs, Gutter, and Drainage Removal and Replacement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 SDVOSB Set Aside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51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Solicitation Information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solicitation follows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 Part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 Sealed Bidding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Award will be made to the lowest priced, responsive, responsible offeror.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contract will be awarded to an Offeror who is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deemed responsive and responsible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accordance with FAR Part 9 and whose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conforms to the IFB’s requirements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include all stated terms, conditions, representations, and certifications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a public bid opening on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31, 2017 at 2pm CST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Captain James A. Lovell Federal Health Care Center (FHCC)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Lakes Acquisition Center (GLAC/NCO12)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3001 Green Bay Road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1, 3</a:t>
            </a:r>
            <a:r>
              <a:rPr lang="en-US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Floor, Room 328 (Conference Room)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 Chicago, IL 60064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4188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Questions/RFIs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648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questions allowed today.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 regarding this project you have to submit an RFI form and email it to me.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to allow everyone interested in bidding to be able to receive the questions and responses.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must be submitted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 on RFI forms and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by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me, Isabell Coad at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isabell.coad@va.gov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later than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18, 2017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2:00pm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CST.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RFI questions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received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responses will be posted on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FBO as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amendment to the solicitation no later than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 23, 2017.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0604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to Offerors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1200"/>
              </a:spcAft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Submission Instructions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Offerors must submit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copy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their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along with the bid bond no later than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 31, 2017 at 2pm CST to: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Capt. James A. Lovell Federal Health Care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Lakes Acquisition Center (GLAC/NCO12)</a:t>
            </a: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Attention:  Isabell Coad</a:t>
            </a: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3001 Green Bay Road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Floor, Room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329</a:t>
            </a: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 Chicago, IL 60064</a:t>
            </a: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attending in person:  Room 328 (Conference Room)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Faxed or emailed bids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NOT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permitted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will not be accepted.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bid is late, it will be left unopened and not considered.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8595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to Offerors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524000"/>
            <a:ext cx="4038600" cy="41148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SF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1442 and all attached forms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10" y="1524000"/>
            <a:ext cx="3562090" cy="4610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581400" cy="4636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43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to Offerors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524000"/>
            <a:ext cx="4343400" cy="41148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 of any Amendments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69" y="1295400"/>
            <a:ext cx="3811331" cy="492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8401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to Offerors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1148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Surety Bid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Bond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71" y="1371600"/>
            <a:ext cx="3799774" cy="490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40236"/>
            <a:ext cx="3810000" cy="4931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6592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Dates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RFIs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–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 18, 2017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2:00pm CST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Bid Opening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 31, 2017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2:00pm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Award date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February 23, 2017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91903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Visit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Constantine Hanna will lead us on the site visit/walk-through. 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Please stay in the group and do not walk off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are only allowed in writing on an RFI form.  Please do not ask the COR any questions during the walk-through. </a:t>
            </a: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40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Visit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510462" cy="491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7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ategory xmlns="203ca68b-8d10-4de1-9faa-f691a1686f78">Slide Presentations</Category>
    <General_x0020_Resource xmlns="203ca68b-8d10-4de1-9faa-f691a1686f78">false</General_x0020_Resource>
    <Module xmlns="203ca68b-8d10-4de1-9faa-f691a1686f78">Module 01</Module>
    <Hide xmlns="0b66a6af-8768-4b56-9344-0ae8e1e9536d">false</Hide>
    <Day xmlns="203ca68b-8d10-4de1-9faa-f691a1686f78">1</Da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8998C95CDEAB4FABE5538A9C65F4D5" ma:contentTypeVersion="3" ma:contentTypeDescription="Create a new document." ma:contentTypeScope="" ma:versionID="5e0d43ef3bb51416ed0612a32bff2645">
  <xsd:schema xmlns:xsd="http://www.w3.org/2001/XMLSchema" xmlns:p="http://schemas.microsoft.com/office/2006/metadata/properties" xmlns:ns2="203ca68b-8d10-4de1-9faa-f691a1686f78" xmlns:ns3="0b66a6af-8768-4b56-9344-0ae8e1e9536d" targetNamespace="http://schemas.microsoft.com/office/2006/metadata/properties" ma:root="true" ma:fieldsID="83948ffa756166f287777c02aca5ac54" ns2:_="" ns3:_="">
    <xsd:import namespace="203ca68b-8d10-4de1-9faa-f691a1686f78"/>
    <xsd:import namespace="0b66a6af-8768-4b56-9344-0ae8e1e9536d"/>
    <xsd:element name="properties">
      <xsd:complexType>
        <xsd:sequence>
          <xsd:element name="documentManagement">
            <xsd:complexType>
              <xsd:all>
                <xsd:element ref="ns2:Day" minOccurs="0"/>
                <xsd:element ref="ns2:Module" minOccurs="0"/>
                <xsd:element ref="ns2:Category" minOccurs="0"/>
                <xsd:element ref="ns2:General_x0020_Resource" minOccurs="0"/>
                <xsd:element ref="ns3:Hid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03ca68b-8d10-4de1-9faa-f691a1686f78" elementFormDefault="qualified">
    <xsd:import namespace="http://schemas.microsoft.com/office/2006/documentManagement/types"/>
    <xsd:element name="Day" ma:index="8" nillable="true" ma:displayName="Day" ma:format="Dropdown" ma:internalName="Day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_All days"/>
          <xsd:enumeration value="Help Topics"/>
        </xsd:restriction>
      </xsd:simpleType>
    </xsd:element>
    <xsd:element name="Module" ma:index="9" nillable="true" ma:displayName="Module" ma:format="Dropdown" ma:internalName="Module">
      <xsd:simpleType>
        <xsd:restriction base="dms:Choice">
          <xsd:enumeration value="_Pre-class"/>
          <xsd:enumeration value="Module 01"/>
          <xsd:enumeration value="Module 02"/>
          <xsd:enumeration value="Module 03"/>
          <xsd:enumeration value="Module 04"/>
          <xsd:enumeration value="Module 05"/>
          <xsd:enumeration value="Module 06"/>
          <xsd:enumeration value="Module 07"/>
          <xsd:enumeration value="Module 08"/>
          <xsd:enumeration value="Module 09"/>
          <xsd:enumeration value="Module 10"/>
          <xsd:enumeration value="Module 11"/>
          <xsd:enumeration value="Module 12"/>
          <xsd:enumeration value="Module 13"/>
          <xsd:enumeration value="Module 14"/>
          <xsd:enumeration value="Module 15"/>
          <xsd:enumeration value="Module 16"/>
          <xsd:enumeration value="Module 17"/>
          <xsd:enumeration value="Module 18"/>
          <xsd:enumeration value="Module 19"/>
          <xsd:enumeration value="Module 20"/>
          <xsd:enumeration value="Day Introduction"/>
          <xsd:enumeration value="Day Summary"/>
          <xsd:enumeration value="Facilitator"/>
          <xsd:enumeration value="Help Topics"/>
          <xsd:enumeration value="Quiz"/>
          <xsd:enumeration value="All"/>
        </xsd:restriction>
      </xsd:simpleType>
    </xsd:element>
    <xsd:element name="Category" ma:index="10" nillable="true" ma:displayName="Category" ma:format="Dropdown" ma:internalName="Category">
      <xsd:simpleType>
        <xsd:restriction base="dms:Choice">
          <xsd:enumeration value="_Pre-class"/>
          <xsd:enumeration value="Web-based Training"/>
          <xsd:enumeration value="Slide Presentations"/>
          <xsd:enumeration value="Statutes &amp; Policies"/>
          <xsd:enumeration value="Checklists"/>
          <xsd:enumeration value="Templates"/>
          <xsd:enumeration value="Examples"/>
          <xsd:enumeration value="Documents"/>
          <xsd:enumeration value="Quiz"/>
          <xsd:enumeration value="Wiki"/>
          <xsd:enumeration value="Help Topics"/>
          <xsd:enumeration value="Facilitator"/>
          <xsd:enumeration value="Activities"/>
        </xsd:restriction>
      </xsd:simpleType>
    </xsd:element>
    <xsd:element name="General_x0020_Resource" ma:index="11" nillable="true" ma:displayName="General Resource" ma:default="0" ma:internalName="General_x0020_Resourc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0b66a6af-8768-4b56-9344-0ae8e1e9536d" elementFormDefault="qualified">
    <xsd:import namespace="http://schemas.microsoft.com/office/2006/documentManagement/types"/>
    <xsd:element name="Hide" ma:index="12" nillable="true" ma:displayName="Hide" ma:default="0" ma:description="Use to hide resources (such as answer keys) from learners." ma:internalName="Hi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EDEF2B8-A89B-476C-AB59-4EECFA5D3C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F55190-4C5B-4952-9B72-C4D54F43341F}">
  <ds:schemaRefs>
    <ds:schemaRef ds:uri="http://purl.org/dc/elements/1.1/"/>
    <ds:schemaRef ds:uri="http://purl.org/dc/dcmitype/"/>
    <ds:schemaRef ds:uri="http://schemas.microsoft.com/office/2006/documentManagement/types"/>
    <ds:schemaRef ds:uri="203ca68b-8d10-4de1-9faa-f691a1686f78"/>
    <ds:schemaRef ds:uri="http://www.w3.org/XML/1998/namespace"/>
    <ds:schemaRef ds:uri="0b66a6af-8768-4b56-9344-0ae8e1e9536d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54865EF-4C94-4EBA-8140-1BF0A942B5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3ca68b-8d10-4de1-9faa-f691a1686f78"/>
    <ds:schemaRef ds:uri="0b66a6af-8768-4b56-9344-0ae8e1e9536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4457</TotalTime>
  <Words>592</Words>
  <Application>Microsoft Office PowerPoint</Application>
  <PresentationFormat>On-screen Show (4:3)</PresentationFormat>
  <Paragraphs>130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2_Custom Design</vt:lpstr>
      <vt:lpstr>Custom Design</vt:lpstr>
      <vt:lpstr>1_Custom Design</vt:lpstr>
      <vt:lpstr>PowerPoint Presentation</vt:lpstr>
      <vt:lpstr>Introductions</vt:lpstr>
      <vt:lpstr>Solicitation Information</vt:lpstr>
      <vt:lpstr>Solicitation Information</vt:lpstr>
      <vt:lpstr>Questions/RFIs</vt:lpstr>
      <vt:lpstr>Instructions to Offerors</vt:lpstr>
      <vt:lpstr>Instructions to Offerors</vt:lpstr>
      <vt:lpstr>Instructions to Offerors</vt:lpstr>
      <vt:lpstr>Instructions to Offerors</vt:lpstr>
      <vt:lpstr>Important Dates</vt:lpstr>
      <vt:lpstr>Site Visit</vt:lpstr>
      <vt:lpstr>Site Visit</vt:lpstr>
    </vt:vector>
  </TitlesOfParts>
  <Company>CTC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Medical Sharing Contracting</dc:title>
  <dc:creator>bahrk</dc:creator>
  <cp:lastModifiedBy>Department of Veterans Affairs</cp:lastModifiedBy>
  <cp:revision>357</cp:revision>
  <cp:lastPrinted>2017-01-12T18:07:24Z</cp:lastPrinted>
  <dcterms:created xsi:type="dcterms:W3CDTF">2011-02-27T00:09:08Z</dcterms:created>
  <dcterms:modified xsi:type="dcterms:W3CDTF">2017-01-12T19:01:16Z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0x0101007A8998C95CDEAB4FABE5538A9C65F4D5</vt:lpwstr>
  </property>
  <property fmtid="{D5CDD505-2E9C-101B-9397-08002B2CF9AE}" pid="3" name="Folder">
    <vt:lpwstr>Prototypes</vt:lpwstr>
  </property>
  <property fmtid="{D5CDD505-2E9C-101B-9397-08002B2CF9AE}" pid="4" name="Shelf">
    <vt:lpwstr>Design Information and Prototypes</vt:lpwstr>
  </property>
  <property fmtid="{D5CDD505-2E9C-101B-9397-08002B2CF9AE}" pid="5" name="Day">
    <vt:lpwstr>1</vt:lpwstr>
  </property>
  <property fmtid="{D5CDD505-2E9C-101B-9397-08002B2CF9AE}" pid="6" name="Module">
    <vt:lpwstr>Module 01</vt:lpwstr>
  </property>
  <property fmtid="{D5CDD505-2E9C-101B-9397-08002B2CF9AE}" pid="7" name="Category">
    <vt:lpwstr>Slide Presentations</vt:lpwstr>
  </property>
  <property fmtid="{D5CDD505-2E9C-101B-9397-08002B2CF9AE}" pid="8" name="General Resource">
    <vt:lpwstr>false</vt:lpwstr>
  </property>
  <property fmtid="{D5CDD505-2E9C-101B-9397-08002B2CF9AE}" pid="9" name="Hide">
    <vt:lpwstr>false</vt:lpwstr>
  </property>
</Properties>
</file>