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0" d="100"/>
          <a:sy n="200" d="100"/>
        </p:scale>
        <p:origin x="85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9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9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54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9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3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3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1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2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1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7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C2DE3-DB1D-4F9F-B78C-1A9E7A4AA74E}" type="datetimeFigureOut">
              <a:rPr lang="en-US" smtClean="0"/>
              <a:t>8/3/2015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CF43B-D928-496C-8961-1166E977F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4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159816" y="76200"/>
            <a:ext cx="210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Sussex</a:t>
            </a:r>
            <a:r>
              <a:rPr lang="en-US" dirty="0" smtClean="0"/>
              <a:t> </a:t>
            </a:r>
            <a:r>
              <a:rPr lang="en-US" dirty="0" smtClean="0"/>
              <a:t>County CBOC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828800" y="603540"/>
            <a:ext cx="464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828800" y="603540"/>
            <a:ext cx="0" cy="330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Straight Connector 1027"/>
          <p:cNvCxnSpPr/>
          <p:nvPr/>
        </p:nvCxnSpPr>
        <p:spPr>
          <a:xfrm>
            <a:off x="6477000" y="60354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953382" y="603540"/>
            <a:ext cx="0" cy="3314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066800" y="933878"/>
            <a:ext cx="426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Hallway1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143000" y="1162478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371600" y="1162478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600200" y="1162478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828800" y="1162478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057400" y="1162478"/>
            <a:ext cx="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286000" y="1162478"/>
            <a:ext cx="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514600" y="1162478"/>
            <a:ext cx="0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743200" y="1162478"/>
            <a:ext cx="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937665" y="1162478"/>
            <a:ext cx="34135" cy="220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094326" y="1162478"/>
            <a:ext cx="36801" cy="2414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Rectangle 1024"/>
          <p:cNvSpPr/>
          <p:nvPr/>
        </p:nvSpPr>
        <p:spPr>
          <a:xfrm>
            <a:off x="49619" y="137917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0" name="Rectangle 329"/>
          <p:cNvSpPr/>
          <p:nvPr/>
        </p:nvSpPr>
        <p:spPr>
          <a:xfrm>
            <a:off x="186074" y="1599047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1" name="Rectangle 330"/>
          <p:cNvSpPr/>
          <p:nvPr/>
        </p:nvSpPr>
        <p:spPr>
          <a:xfrm>
            <a:off x="423556" y="1810178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2" name="Rectangle 331"/>
          <p:cNvSpPr/>
          <p:nvPr/>
        </p:nvSpPr>
        <p:spPr>
          <a:xfrm>
            <a:off x="659219" y="202687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rom</a:t>
            </a:r>
            <a:endParaRPr lang="en-US" sz="1200" dirty="0"/>
          </a:p>
        </p:txBody>
      </p:sp>
      <p:sp>
        <p:nvSpPr>
          <p:cNvPr id="333" name="Rectangle 332"/>
          <p:cNvSpPr/>
          <p:nvPr/>
        </p:nvSpPr>
        <p:spPr>
          <a:xfrm>
            <a:off x="882624" y="2274369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4" name="Rectangle 333"/>
          <p:cNvSpPr/>
          <p:nvPr/>
        </p:nvSpPr>
        <p:spPr>
          <a:xfrm>
            <a:off x="1145695" y="2543603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5" name="Rectangle 334"/>
          <p:cNvSpPr/>
          <p:nvPr/>
        </p:nvSpPr>
        <p:spPr>
          <a:xfrm>
            <a:off x="1295400" y="280369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6" name="Rectangle 335"/>
          <p:cNvSpPr/>
          <p:nvPr/>
        </p:nvSpPr>
        <p:spPr>
          <a:xfrm>
            <a:off x="1537228" y="304647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Exam room</a:t>
            </a:r>
            <a:endParaRPr lang="en-US" sz="1200" dirty="0"/>
          </a:p>
        </p:txBody>
      </p:sp>
      <p:sp>
        <p:nvSpPr>
          <p:cNvPr id="337" name="Rectangle 336"/>
          <p:cNvSpPr/>
          <p:nvPr/>
        </p:nvSpPr>
        <p:spPr>
          <a:xfrm>
            <a:off x="1756569" y="328417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Women Health</a:t>
            </a:r>
            <a:endParaRPr lang="en-US" sz="1200" dirty="0"/>
          </a:p>
        </p:txBody>
      </p:sp>
      <p:sp>
        <p:nvSpPr>
          <p:cNvPr id="338" name="Rectangle 337"/>
          <p:cNvSpPr/>
          <p:nvPr/>
        </p:nvSpPr>
        <p:spPr>
          <a:xfrm>
            <a:off x="1905132" y="3493230"/>
            <a:ext cx="1219200" cy="335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W. Health dressing area</a:t>
            </a:r>
            <a:endParaRPr lang="en-US" sz="1200" dirty="0"/>
          </a:p>
        </p:txBody>
      </p:sp>
      <p:sp>
        <p:nvSpPr>
          <p:cNvPr id="81" name="Rectangle 80"/>
          <p:cNvSpPr/>
          <p:nvPr/>
        </p:nvSpPr>
        <p:spPr>
          <a:xfrm>
            <a:off x="2456003" y="1915726"/>
            <a:ext cx="2664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white"/>
                </a:solidFill>
              </a:rPr>
              <a:t>o</a:t>
            </a:r>
            <a:endParaRPr lang="en-US" dirty="0"/>
          </a:p>
        </p:txBody>
      </p:sp>
      <p:sp>
        <p:nvSpPr>
          <p:cNvPr id="350" name="Rectangle 349"/>
          <p:cNvSpPr/>
          <p:nvPr/>
        </p:nvSpPr>
        <p:spPr>
          <a:xfrm>
            <a:off x="5186450" y="1238251"/>
            <a:ext cx="1219200" cy="326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Specialty Exam room</a:t>
            </a:r>
            <a:endParaRPr lang="en-US" sz="1200" dirty="0"/>
          </a:p>
        </p:txBody>
      </p:sp>
      <p:sp>
        <p:nvSpPr>
          <p:cNvPr id="351" name="Rectangle 350"/>
          <p:cNvSpPr/>
          <p:nvPr/>
        </p:nvSpPr>
        <p:spPr>
          <a:xfrm>
            <a:off x="5023880" y="1609725"/>
            <a:ext cx="1853170" cy="137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Telehealth</a:t>
            </a:r>
            <a:r>
              <a:rPr lang="en-US" sz="1200" dirty="0" smtClean="0"/>
              <a:t> Exam room</a:t>
            </a:r>
            <a:endParaRPr lang="en-US" sz="1200" dirty="0"/>
          </a:p>
        </p:txBody>
      </p:sp>
      <p:sp>
        <p:nvSpPr>
          <p:cNvPr id="352" name="Rectangle 351"/>
          <p:cNvSpPr/>
          <p:nvPr/>
        </p:nvSpPr>
        <p:spPr>
          <a:xfrm>
            <a:off x="4823781" y="1847850"/>
            <a:ext cx="1681793" cy="110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Audiology Exam room</a:t>
            </a:r>
            <a:endParaRPr lang="en-US" sz="1200" dirty="0"/>
          </a:p>
        </p:txBody>
      </p:sp>
      <p:sp>
        <p:nvSpPr>
          <p:cNvPr id="353" name="Rectangle 352"/>
          <p:cNvSpPr/>
          <p:nvPr/>
        </p:nvSpPr>
        <p:spPr>
          <a:xfrm>
            <a:off x="4627475" y="202219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RN room</a:t>
            </a:r>
            <a:endParaRPr lang="en-US" sz="1200" dirty="0"/>
          </a:p>
        </p:txBody>
      </p:sp>
      <p:sp>
        <p:nvSpPr>
          <p:cNvPr id="354" name="Rectangle 353"/>
          <p:cNvSpPr/>
          <p:nvPr/>
        </p:nvSpPr>
        <p:spPr>
          <a:xfrm>
            <a:off x="4390860" y="2269689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RN  room</a:t>
            </a:r>
            <a:endParaRPr lang="en-US" sz="1200" dirty="0"/>
          </a:p>
        </p:txBody>
      </p:sp>
      <p:sp>
        <p:nvSpPr>
          <p:cNvPr id="355" name="Rectangle 354"/>
          <p:cNvSpPr/>
          <p:nvPr/>
        </p:nvSpPr>
        <p:spPr>
          <a:xfrm>
            <a:off x="4172116" y="2529398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RN room1</a:t>
            </a:r>
            <a:endParaRPr lang="en-US" sz="1200" dirty="0"/>
          </a:p>
        </p:txBody>
      </p:sp>
      <p:sp>
        <p:nvSpPr>
          <p:cNvPr id="356" name="Rectangle 355"/>
          <p:cNvSpPr/>
          <p:nvPr/>
        </p:nvSpPr>
        <p:spPr>
          <a:xfrm>
            <a:off x="3956526" y="279901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RN room</a:t>
            </a:r>
            <a:endParaRPr lang="en-US" sz="1200" dirty="0"/>
          </a:p>
        </p:txBody>
      </p:sp>
      <p:sp>
        <p:nvSpPr>
          <p:cNvPr id="357" name="Rectangle 356"/>
          <p:cNvSpPr/>
          <p:nvPr/>
        </p:nvSpPr>
        <p:spPr>
          <a:xfrm>
            <a:off x="3704674" y="3041792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LPN work area</a:t>
            </a:r>
            <a:endParaRPr lang="en-US" sz="1200" dirty="0"/>
          </a:p>
        </p:txBody>
      </p:sp>
      <p:sp>
        <p:nvSpPr>
          <p:cNvPr id="358" name="Rectangle 357"/>
          <p:cNvSpPr/>
          <p:nvPr/>
        </p:nvSpPr>
        <p:spPr>
          <a:xfrm>
            <a:off x="3469605" y="3267075"/>
            <a:ext cx="1569120" cy="164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Provider work area</a:t>
            </a:r>
            <a:endParaRPr lang="en-US" sz="1200" dirty="0"/>
          </a:p>
        </p:txBody>
      </p:sp>
      <p:sp>
        <p:nvSpPr>
          <p:cNvPr id="359" name="Rectangle 358"/>
          <p:cNvSpPr/>
          <p:nvPr/>
        </p:nvSpPr>
        <p:spPr>
          <a:xfrm>
            <a:off x="3275120" y="3488550"/>
            <a:ext cx="1219200" cy="340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Specialty Exam room</a:t>
            </a:r>
            <a:endParaRPr lang="en-US" sz="1200" dirty="0"/>
          </a:p>
        </p:txBody>
      </p:sp>
      <p:cxnSp>
        <p:nvCxnSpPr>
          <p:cNvPr id="361" name="Straight Connector 360"/>
          <p:cNvCxnSpPr/>
          <p:nvPr/>
        </p:nvCxnSpPr>
        <p:spPr>
          <a:xfrm>
            <a:off x="3978654" y="1141012"/>
            <a:ext cx="31805" cy="163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Connector 361"/>
          <p:cNvCxnSpPr/>
          <p:nvPr/>
        </p:nvCxnSpPr>
        <p:spPr>
          <a:xfrm>
            <a:off x="5077686" y="1157987"/>
            <a:ext cx="15903" cy="425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Connector 362"/>
          <p:cNvCxnSpPr/>
          <p:nvPr/>
        </p:nvCxnSpPr>
        <p:spPr>
          <a:xfrm>
            <a:off x="4857273" y="1133061"/>
            <a:ext cx="19879" cy="64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/>
          <p:cNvCxnSpPr/>
          <p:nvPr/>
        </p:nvCxnSpPr>
        <p:spPr>
          <a:xfrm>
            <a:off x="4642588" y="1168842"/>
            <a:ext cx="19878" cy="815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/>
          <p:cNvCxnSpPr/>
          <p:nvPr/>
        </p:nvCxnSpPr>
        <p:spPr>
          <a:xfrm>
            <a:off x="4396098" y="1133061"/>
            <a:ext cx="47708" cy="1105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Connector 365"/>
          <p:cNvCxnSpPr/>
          <p:nvPr/>
        </p:nvCxnSpPr>
        <p:spPr>
          <a:xfrm>
            <a:off x="4177631" y="1148417"/>
            <a:ext cx="32729" cy="1386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Connector 366"/>
          <p:cNvCxnSpPr/>
          <p:nvPr/>
        </p:nvCxnSpPr>
        <p:spPr>
          <a:xfrm>
            <a:off x="3469605" y="1168160"/>
            <a:ext cx="57986" cy="208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/>
          <p:cNvCxnSpPr/>
          <p:nvPr/>
        </p:nvCxnSpPr>
        <p:spPr>
          <a:xfrm>
            <a:off x="3730957" y="1162478"/>
            <a:ext cx="44939" cy="1843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/>
          <p:cNvCxnSpPr/>
          <p:nvPr/>
        </p:nvCxnSpPr>
        <p:spPr>
          <a:xfrm>
            <a:off x="3285663" y="1157251"/>
            <a:ext cx="36801" cy="2414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/>
          <p:cNvCxnSpPr/>
          <p:nvPr/>
        </p:nvCxnSpPr>
        <p:spPr>
          <a:xfrm>
            <a:off x="5290757" y="1119708"/>
            <a:ext cx="9296" cy="232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5" name="Group 394"/>
          <p:cNvGrpSpPr/>
          <p:nvPr/>
        </p:nvGrpSpPr>
        <p:grpSpPr>
          <a:xfrm>
            <a:off x="2495550" y="3981878"/>
            <a:ext cx="6572251" cy="2711752"/>
            <a:chOff x="-85725" y="933878"/>
            <a:chExt cx="6572251" cy="2711752"/>
          </a:xfrm>
        </p:grpSpPr>
        <p:sp>
          <p:nvSpPr>
            <p:cNvPr id="396" name="Rectangle 395"/>
            <p:cNvSpPr/>
            <p:nvPr/>
          </p:nvSpPr>
          <p:spPr>
            <a:xfrm>
              <a:off x="1066800" y="933878"/>
              <a:ext cx="42672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Hallway2</a:t>
              </a:r>
              <a:endParaRPr lang="en-US" dirty="0"/>
            </a:p>
          </p:txBody>
        </p:sp>
        <p:cxnSp>
          <p:nvCxnSpPr>
            <p:cNvPr id="397" name="Straight Connector 396"/>
            <p:cNvCxnSpPr/>
            <p:nvPr/>
          </p:nvCxnSpPr>
          <p:spPr>
            <a:xfrm>
              <a:off x="1143000" y="1162478"/>
              <a:ext cx="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>
              <a:off x="1371600" y="1162478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/>
            <p:cNvCxnSpPr/>
            <p:nvPr/>
          </p:nvCxnSpPr>
          <p:spPr>
            <a:xfrm>
              <a:off x="1600200" y="1162478"/>
              <a:ext cx="0" cy="7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>
              <a:off x="1828800" y="1162478"/>
              <a:ext cx="0" cy="914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>
              <a:off x="2057400" y="1162478"/>
              <a:ext cx="0" cy="1143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/>
            <p:nvPr/>
          </p:nvCxnSpPr>
          <p:spPr>
            <a:xfrm>
              <a:off x="2286000" y="1162478"/>
              <a:ext cx="0" cy="1447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/>
          </p:nvCxnSpPr>
          <p:spPr>
            <a:xfrm>
              <a:off x="2514600" y="1162478"/>
              <a:ext cx="0" cy="1828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/>
            <p:nvPr/>
          </p:nvCxnSpPr>
          <p:spPr>
            <a:xfrm>
              <a:off x="2743200" y="1162478"/>
              <a:ext cx="0" cy="2057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/>
            <p:nvPr/>
          </p:nvCxnSpPr>
          <p:spPr>
            <a:xfrm>
              <a:off x="2937665" y="1162478"/>
              <a:ext cx="34135" cy="2209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/>
            <p:nvPr/>
          </p:nvCxnSpPr>
          <p:spPr>
            <a:xfrm>
              <a:off x="3094326" y="1162478"/>
              <a:ext cx="36801" cy="2414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Rectangle 406"/>
            <p:cNvSpPr/>
            <p:nvPr/>
          </p:nvSpPr>
          <p:spPr>
            <a:xfrm>
              <a:off x="49619" y="1379172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Radiology suite</a:t>
              </a:r>
              <a:endParaRPr lang="en-US" sz="1200" dirty="0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-85725" y="1600199"/>
              <a:ext cx="1462424" cy="1512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Pharmacist  office</a:t>
              </a:r>
              <a:endParaRPr lang="en-US" sz="1200" dirty="0"/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423556" y="1810178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Procedure room</a:t>
              </a:r>
              <a:endParaRPr lang="en-US" sz="1200" dirty="0"/>
            </a:p>
          </p:txBody>
        </p:sp>
        <p:sp>
          <p:nvSpPr>
            <p:cNvPr id="410" name="Rectangle 409"/>
            <p:cNvSpPr/>
            <p:nvPr/>
          </p:nvSpPr>
          <p:spPr>
            <a:xfrm>
              <a:off x="400050" y="2066924"/>
              <a:ext cx="1478369" cy="1123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Soiled utility rom</a:t>
              </a:r>
              <a:endParaRPr lang="en-US" sz="1200" dirty="0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882624" y="2274369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Clean room</a:t>
              </a:r>
              <a:endParaRPr lang="en-US" sz="1200" dirty="0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876300" y="2552700"/>
              <a:ext cx="1421920" cy="133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Conference  room1</a:t>
              </a:r>
              <a:endParaRPr lang="en-US" sz="1200" dirty="0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923925" y="2819400"/>
              <a:ext cx="1590675" cy="1366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Conference  room 2</a:t>
              </a:r>
              <a:endParaRPr lang="en-US" sz="1200" dirty="0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1152525" y="3019425"/>
              <a:ext cx="1603903" cy="179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Equipment room</a:t>
              </a:r>
              <a:endParaRPr lang="en-US" sz="1200" dirty="0"/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1756569" y="3284172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EKG room</a:t>
              </a:r>
              <a:endParaRPr lang="en-US" sz="1200" dirty="0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1409700" y="3505200"/>
              <a:ext cx="1733682" cy="1404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Patient Education room</a:t>
              </a:r>
              <a:endParaRPr lang="en-US" sz="1200" dirty="0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2456003" y="1915726"/>
              <a:ext cx="2664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white"/>
                  </a:solidFill>
                </a:rPr>
                <a:t>o</a:t>
              </a:r>
              <a:endParaRPr lang="en-US" dirty="0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5153026" y="1238250"/>
              <a:ext cx="1333500" cy="2791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Behavioral health Office</a:t>
              </a:r>
              <a:endParaRPr lang="en-US" sz="1200" dirty="0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5023880" y="1594367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4795207" y="1795973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1" name="Rectangle 420"/>
            <p:cNvSpPr/>
            <p:nvPr/>
          </p:nvSpPr>
          <p:spPr>
            <a:xfrm>
              <a:off x="4608425" y="2022192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2" name="Rectangle 421"/>
            <p:cNvSpPr/>
            <p:nvPr/>
          </p:nvSpPr>
          <p:spPr>
            <a:xfrm>
              <a:off x="4390860" y="2269689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172116" y="2529398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3956526" y="2799012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3704674" y="3041792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3469605" y="3279492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sp>
          <p:nvSpPr>
            <p:cNvPr id="427" name="Rectangle 426"/>
            <p:cNvSpPr/>
            <p:nvPr/>
          </p:nvSpPr>
          <p:spPr>
            <a:xfrm>
              <a:off x="3275120" y="3488550"/>
              <a:ext cx="12192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B.H. Office</a:t>
              </a:r>
              <a:endParaRPr lang="en-US" sz="1200" dirty="0"/>
            </a:p>
          </p:txBody>
        </p:sp>
        <p:cxnSp>
          <p:nvCxnSpPr>
            <p:cNvPr id="428" name="Straight Connector 427"/>
            <p:cNvCxnSpPr/>
            <p:nvPr/>
          </p:nvCxnSpPr>
          <p:spPr>
            <a:xfrm>
              <a:off x="3978654" y="1141012"/>
              <a:ext cx="31805" cy="16300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/>
            <p:nvPr/>
          </p:nvCxnSpPr>
          <p:spPr>
            <a:xfrm>
              <a:off x="5077686" y="1157987"/>
              <a:ext cx="15903" cy="4253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>
            <a:xfrm>
              <a:off x="4857273" y="1133061"/>
              <a:ext cx="19879" cy="64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/>
            <p:cNvCxnSpPr/>
            <p:nvPr/>
          </p:nvCxnSpPr>
          <p:spPr>
            <a:xfrm>
              <a:off x="4642588" y="1168842"/>
              <a:ext cx="19878" cy="815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/>
            <p:cNvCxnSpPr/>
            <p:nvPr/>
          </p:nvCxnSpPr>
          <p:spPr>
            <a:xfrm>
              <a:off x="4396098" y="1133061"/>
              <a:ext cx="47708" cy="11052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/>
            <p:cNvCxnSpPr/>
            <p:nvPr/>
          </p:nvCxnSpPr>
          <p:spPr>
            <a:xfrm>
              <a:off x="4177631" y="1148417"/>
              <a:ext cx="32729" cy="1386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/>
            <p:cNvCxnSpPr/>
            <p:nvPr/>
          </p:nvCxnSpPr>
          <p:spPr>
            <a:xfrm>
              <a:off x="3469605" y="1168160"/>
              <a:ext cx="57986" cy="208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/>
            <p:cNvCxnSpPr/>
            <p:nvPr/>
          </p:nvCxnSpPr>
          <p:spPr>
            <a:xfrm>
              <a:off x="3730957" y="1162478"/>
              <a:ext cx="44939" cy="18431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/>
            <p:cNvCxnSpPr/>
            <p:nvPr/>
          </p:nvCxnSpPr>
          <p:spPr>
            <a:xfrm>
              <a:off x="3285663" y="1157251"/>
              <a:ext cx="36801" cy="2414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/>
            <p:cNvCxnSpPr/>
            <p:nvPr/>
          </p:nvCxnSpPr>
          <p:spPr>
            <a:xfrm>
              <a:off x="5290757" y="1119708"/>
              <a:ext cx="9296" cy="2323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8" name="Rectangle 437"/>
          <p:cNvSpPr/>
          <p:nvPr/>
        </p:nvSpPr>
        <p:spPr>
          <a:xfrm>
            <a:off x="3019424" y="505254"/>
            <a:ext cx="2343151" cy="17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Patients waiting area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829426" y="3795712"/>
            <a:ext cx="128587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953250" y="3795713"/>
            <a:ext cx="90488" cy="128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67450" y="3119438"/>
            <a:ext cx="33338" cy="14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66888" y="862013"/>
            <a:ext cx="71437" cy="7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852613" y="842963"/>
            <a:ext cx="33337" cy="6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33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112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Kenawy, Mostafa</dc:creator>
  <cp:lastModifiedBy>Department of Veterans Affairs</cp:lastModifiedBy>
  <cp:revision>22</cp:revision>
  <cp:lastPrinted>2013-09-18T19:12:07Z</cp:lastPrinted>
  <dcterms:created xsi:type="dcterms:W3CDTF">2013-09-18T15:12:38Z</dcterms:created>
  <dcterms:modified xsi:type="dcterms:W3CDTF">2015-08-03T18:32:21Z</dcterms:modified>
</cp:coreProperties>
</file>