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61" r:id="rId2"/>
    <p:sldId id="256" r:id="rId3"/>
    <p:sldId id="260" r:id="rId4"/>
    <p:sldId id="257" r:id="rId5"/>
    <p:sldId id="258" r:id="rId6"/>
    <p:sldId id="259" r:id="rId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B0A0C27-3C59-4100-9E0A-F4D7D01B7F47}" type="datetimeFigureOut">
              <a:rPr lang="en-US" smtClean="0"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3548CAD-9720-43E5-8938-B7DD0FDAAB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ATTACHMENT 04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410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848600" cy="230822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Keokuk National Cemetery </a:t>
            </a:r>
            <a:r>
              <a:rPr lang="en-US" sz="4000" dirty="0" smtClean="0"/>
              <a:t>Columbarium Project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Higdem</a:t>
            </a:r>
            <a:r>
              <a:rPr lang="en-US" dirty="0" smtClean="0"/>
              <a:t>, Ryan 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17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5" y="1219200"/>
            <a:ext cx="6533334" cy="5257143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0"/>
            <a:ext cx="12954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818" y="470993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KNC Western Portion – Proposed Columbarium Orientation Map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4378">
            <a:off x="2964287" y="4871174"/>
            <a:ext cx="455041" cy="16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99082">
            <a:off x="3370340" y="4733777"/>
            <a:ext cx="455041" cy="1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 rot="20250325">
            <a:off x="2745029" y="4466053"/>
            <a:ext cx="1159468" cy="680922"/>
          </a:xfrm>
          <a:custGeom>
            <a:avLst/>
            <a:gdLst>
              <a:gd name="connsiteX0" fmla="*/ 0 w 990600"/>
              <a:gd name="connsiteY0" fmla="*/ 76202 h 457200"/>
              <a:gd name="connsiteX1" fmla="*/ 76202 w 990600"/>
              <a:gd name="connsiteY1" fmla="*/ 0 h 457200"/>
              <a:gd name="connsiteX2" fmla="*/ 914398 w 990600"/>
              <a:gd name="connsiteY2" fmla="*/ 0 h 457200"/>
              <a:gd name="connsiteX3" fmla="*/ 990600 w 990600"/>
              <a:gd name="connsiteY3" fmla="*/ 76202 h 457200"/>
              <a:gd name="connsiteX4" fmla="*/ 990600 w 990600"/>
              <a:gd name="connsiteY4" fmla="*/ 380998 h 457200"/>
              <a:gd name="connsiteX5" fmla="*/ 914398 w 990600"/>
              <a:gd name="connsiteY5" fmla="*/ 457200 h 457200"/>
              <a:gd name="connsiteX6" fmla="*/ 76202 w 990600"/>
              <a:gd name="connsiteY6" fmla="*/ 457200 h 457200"/>
              <a:gd name="connsiteX7" fmla="*/ 0 w 990600"/>
              <a:gd name="connsiteY7" fmla="*/ 380998 h 457200"/>
              <a:gd name="connsiteX8" fmla="*/ 0 w 990600"/>
              <a:gd name="connsiteY8" fmla="*/ 76202 h 457200"/>
              <a:gd name="connsiteX0" fmla="*/ 0 w 990600"/>
              <a:gd name="connsiteY0" fmla="*/ 157141 h 538139"/>
              <a:gd name="connsiteX1" fmla="*/ 49737 w 990600"/>
              <a:gd name="connsiteY1" fmla="*/ 0 h 538139"/>
              <a:gd name="connsiteX2" fmla="*/ 914398 w 990600"/>
              <a:gd name="connsiteY2" fmla="*/ 80939 h 538139"/>
              <a:gd name="connsiteX3" fmla="*/ 990600 w 990600"/>
              <a:gd name="connsiteY3" fmla="*/ 157141 h 538139"/>
              <a:gd name="connsiteX4" fmla="*/ 990600 w 990600"/>
              <a:gd name="connsiteY4" fmla="*/ 461937 h 538139"/>
              <a:gd name="connsiteX5" fmla="*/ 914398 w 990600"/>
              <a:gd name="connsiteY5" fmla="*/ 538139 h 538139"/>
              <a:gd name="connsiteX6" fmla="*/ 76202 w 990600"/>
              <a:gd name="connsiteY6" fmla="*/ 538139 h 538139"/>
              <a:gd name="connsiteX7" fmla="*/ 0 w 990600"/>
              <a:gd name="connsiteY7" fmla="*/ 461937 h 538139"/>
              <a:gd name="connsiteX8" fmla="*/ 0 w 990600"/>
              <a:gd name="connsiteY8" fmla="*/ 157141 h 538139"/>
              <a:gd name="connsiteX0" fmla="*/ 0 w 990600"/>
              <a:gd name="connsiteY0" fmla="*/ 157141 h 538139"/>
              <a:gd name="connsiteX1" fmla="*/ 49737 w 990600"/>
              <a:gd name="connsiteY1" fmla="*/ 0 h 538139"/>
              <a:gd name="connsiteX2" fmla="*/ 914398 w 990600"/>
              <a:gd name="connsiteY2" fmla="*/ 80939 h 538139"/>
              <a:gd name="connsiteX3" fmla="*/ 990600 w 990600"/>
              <a:gd name="connsiteY3" fmla="*/ 157141 h 538139"/>
              <a:gd name="connsiteX4" fmla="*/ 990600 w 990600"/>
              <a:gd name="connsiteY4" fmla="*/ 461937 h 538139"/>
              <a:gd name="connsiteX5" fmla="*/ 914398 w 990600"/>
              <a:gd name="connsiteY5" fmla="*/ 538139 h 538139"/>
              <a:gd name="connsiteX6" fmla="*/ 76202 w 990600"/>
              <a:gd name="connsiteY6" fmla="*/ 538139 h 538139"/>
              <a:gd name="connsiteX7" fmla="*/ 0 w 990600"/>
              <a:gd name="connsiteY7" fmla="*/ 461937 h 538139"/>
              <a:gd name="connsiteX8" fmla="*/ 0 w 990600"/>
              <a:gd name="connsiteY8" fmla="*/ 157141 h 538139"/>
              <a:gd name="connsiteX0" fmla="*/ 0 w 990600"/>
              <a:gd name="connsiteY0" fmla="*/ 196876 h 577874"/>
              <a:gd name="connsiteX1" fmla="*/ 49737 w 990600"/>
              <a:gd name="connsiteY1" fmla="*/ 39735 h 577874"/>
              <a:gd name="connsiteX2" fmla="*/ 864400 w 990600"/>
              <a:gd name="connsiteY2" fmla="*/ 0 h 577874"/>
              <a:gd name="connsiteX3" fmla="*/ 990600 w 990600"/>
              <a:gd name="connsiteY3" fmla="*/ 196876 h 577874"/>
              <a:gd name="connsiteX4" fmla="*/ 990600 w 990600"/>
              <a:gd name="connsiteY4" fmla="*/ 501672 h 577874"/>
              <a:gd name="connsiteX5" fmla="*/ 914398 w 990600"/>
              <a:gd name="connsiteY5" fmla="*/ 577874 h 577874"/>
              <a:gd name="connsiteX6" fmla="*/ 76202 w 990600"/>
              <a:gd name="connsiteY6" fmla="*/ 577874 h 577874"/>
              <a:gd name="connsiteX7" fmla="*/ 0 w 990600"/>
              <a:gd name="connsiteY7" fmla="*/ 501672 h 577874"/>
              <a:gd name="connsiteX8" fmla="*/ 0 w 990600"/>
              <a:gd name="connsiteY8" fmla="*/ 196876 h 577874"/>
              <a:gd name="connsiteX0" fmla="*/ 0 w 990600"/>
              <a:gd name="connsiteY0" fmla="*/ 196876 h 577874"/>
              <a:gd name="connsiteX1" fmla="*/ 49737 w 990600"/>
              <a:gd name="connsiteY1" fmla="*/ 39735 h 577874"/>
              <a:gd name="connsiteX2" fmla="*/ 864400 w 990600"/>
              <a:gd name="connsiteY2" fmla="*/ 0 h 577874"/>
              <a:gd name="connsiteX3" fmla="*/ 990600 w 990600"/>
              <a:gd name="connsiteY3" fmla="*/ 196876 h 577874"/>
              <a:gd name="connsiteX4" fmla="*/ 990600 w 990600"/>
              <a:gd name="connsiteY4" fmla="*/ 501672 h 577874"/>
              <a:gd name="connsiteX5" fmla="*/ 914398 w 990600"/>
              <a:gd name="connsiteY5" fmla="*/ 577874 h 577874"/>
              <a:gd name="connsiteX6" fmla="*/ 76202 w 990600"/>
              <a:gd name="connsiteY6" fmla="*/ 577874 h 577874"/>
              <a:gd name="connsiteX7" fmla="*/ 0 w 990600"/>
              <a:gd name="connsiteY7" fmla="*/ 501672 h 577874"/>
              <a:gd name="connsiteX8" fmla="*/ 0 w 990600"/>
              <a:gd name="connsiteY8" fmla="*/ 196876 h 577874"/>
              <a:gd name="connsiteX0" fmla="*/ 1107 w 991707"/>
              <a:gd name="connsiteY0" fmla="*/ 234546 h 615544"/>
              <a:gd name="connsiteX1" fmla="*/ 32913 w 991707"/>
              <a:gd name="connsiteY1" fmla="*/ 0 h 615544"/>
              <a:gd name="connsiteX2" fmla="*/ 865507 w 991707"/>
              <a:gd name="connsiteY2" fmla="*/ 37670 h 615544"/>
              <a:gd name="connsiteX3" fmla="*/ 991707 w 991707"/>
              <a:gd name="connsiteY3" fmla="*/ 234546 h 615544"/>
              <a:gd name="connsiteX4" fmla="*/ 991707 w 991707"/>
              <a:gd name="connsiteY4" fmla="*/ 539342 h 615544"/>
              <a:gd name="connsiteX5" fmla="*/ 915505 w 991707"/>
              <a:gd name="connsiteY5" fmla="*/ 615544 h 615544"/>
              <a:gd name="connsiteX6" fmla="*/ 77309 w 991707"/>
              <a:gd name="connsiteY6" fmla="*/ 615544 h 615544"/>
              <a:gd name="connsiteX7" fmla="*/ 1107 w 991707"/>
              <a:gd name="connsiteY7" fmla="*/ 539342 h 615544"/>
              <a:gd name="connsiteX8" fmla="*/ 1107 w 991707"/>
              <a:gd name="connsiteY8" fmla="*/ 234546 h 615544"/>
              <a:gd name="connsiteX0" fmla="*/ 1107 w 991707"/>
              <a:gd name="connsiteY0" fmla="*/ 234546 h 615544"/>
              <a:gd name="connsiteX1" fmla="*/ 32913 w 991707"/>
              <a:gd name="connsiteY1" fmla="*/ 0 h 615544"/>
              <a:gd name="connsiteX2" fmla="*/ 865507 w 991707"/>
              <a:gd name="connsiteY2" fmla="*/ 37670 h 615544"/>
              <a:gd name="connsiteX3" fmla="*/ 991707 w 991707"/>
              <a:gd name="connsiteY3" fmla="*/ 234546 h 615544"/>
              <a:gd name="connsiteX4" fmla="*/ 991707 w 991707"/>
              <a:gd name="connsiteY4" fmla="*/ 539342 h 615544"/>
              <a:gd name="connsiteX5" fmla="*/ 915505 w 991707"/>
              <a:gd name="connsiteY5" fmla="*/ 615544 h 615544"/>
              <a:gd name="connsiteX6" fmla="*/ 77309 w 991707"/>
              <a:gd name="connsiteY6" fmla="*/ 615544 h 615544"/>
              <a:gd name="connsiteX7" fmla="*/ 1107 w 991707"/>
              <a:gd name="connsiteY7" fmla="*/ 539342 h 615544"/>
              <a:gd name="connsiteX8" fmla="*/ 1107 w 991707"/>
              <a:gd name="connsiteY8" fmla="*/ 234546 h 615544"/>
              <a:gd name="connsiteX0" fmla="*/ 1107 w 991707"/>
              <a:gd name="connsiteY0" fmla="*/ 234546 h 615544"/>
              <a:gd name="connsiteX1" fmla="*/ 32913 w 991707"/>
              <a:gd name="connsiteY1" fmla="*/ 0 h 615544"/>
              <a:gd name="connsiteX2" fmla="*/ 856372 w 991707"/>
              <a:gd name="connsiteY2" fmla="*/ 83872 h 615544"/>
              <a:gd name="connsiteX3" fmla="*/ 991707 w 991707"/>
              <a:gd name="connsiteY3" fmla="*/ 234546 h 615544"/>
              <a:gd name="connsiteX4" fmla="*/ 991707 w 991707"/>
              <a:gd name="connsiteY4" fmla="*/ 539342 h 615544"/>
              <a:gd name="connsiteX5" fmla="*/ 915505 w 991707"/>
              <a:gd name="connsiteY5" fmla="*/ 615544 h 615544"/>
              <a:gd name="connsiteX6" fmla="*/ 77309 w 991707"/>
              <a:gd name="connsiteY6" fmla="*/ 615544 h 615544"/>
              <a:gd name="connsiteX7" fmla="*/ 1107 w 991707"/>
              <a:gd name="connsiteY7" fmla="*/ 539342 h 615544"/>
              <a:gd name="connsiteX8" fmla="*/ 1107 w 991707"/>
              <a:gd name="connsiteY8" fmla="*/ 234546 h 615544"/>
              <a:gd name="connsiteX0" fmla="*/ 1107 w 991707"/>
              <a:gd name="connsiteY0" fmla="*/ 234546 h 615544"/>
              <a:gd name="connsiteX1" fmla="*/ 32913 w 991707"/>
              <a:gd name="connsiteY1" fmla="*/ 0 h 615544"/>
              <a:gd name="connsiteX2" fmla="*/ 864041 w 991707"/>
              <a:gd name="connsiteY2" fmla="*/ 17069 h 615544"/>
              <a:gd name="connsiteX3" fmla="*/ 991707 w 991707"/>
              <a:gd name="connsiteY3" fmla="*/ 234546 h 615544"/>
              <a:gd name="connsiteX4" fmla="*/ 991707 w 991707"/>
              <a:gd name="connsiteY4" fmla="*/ 539342 h 615544"/>
              <a:gd name="connsiteX5" fmla="*/ 915505 w 991707"/>
              <a:gd name="connsiteY5" fmla="*/ 615544 h 615544"/>
              <a:gd name="connsiteX6" fmla="*/ 77309 w 991707"/>
              <a:gd name="connsiteY6" fmla="*/ 615544 h 615544"/>
              <a:gd name="connsiteX7" fmla="*/ 1107 w 991707"/>
              <a:gd name="connsiteY7" fmla="*/ 539342 h 615544"/>
              <a:gd name="connsiteX8" fmla="*/ 1107 w 991707"/>
              <a:gd name="connsiteY8" fmla="*/ 234546 h 615544"/>
              <a:gd name="connsiteX0" fmla="*/ 1107 w 991707"/>
              <a:gd name="connsiteY0" fmla="*/ 234546 h 615544"/>
              <a:gd name="connsiteX1" fmla="*/ 32913 w 991707"/>
              <a:gd name="connsiteY1" fmla="*/ 0 h 615544"/>
              <a:gd name="connsiteX2" fmla="*/ 864041 w 991707"/>
              <a:gd name="connsiteY2" fmla="*/ 17069 h 615544"/>
              <a:gd name="connsiteX3" fmla="*/ 991707 w 991707"/>
              <a:gd name="connsiteY3" fmla="*/ 234546 h 615544"/>
              <a:gd name="connsiteX4" fmla="*/ 991707 w 991707"/>
              <a:gd name="connsiteY4" fmla="*/ 539342 h 615544"/>
              <a:gd name="connsiteX5" fmla="*/ 915505 w 991707"/>
              <a:gd name="connsiteY5" fmla="*/ 615544 h 615544"/>
              <a:gd name="connsiteX6" fmla="*/ 77309 w 991707"/>
              <a:gd name="connsiteY6" fmla="*/ 615544 h 615544"/>
              <a:gd name="connsiteX7" fmla="*/ 1107 w 991707"/>
              <a:gd name="connsiteY7" fmla="*/ 539342 h 615544"/>
              <a:gd name="connsiteX8" fmla="*/ 1107 w 991707"/>
              <a:gd name="connsiteY8" fmla="*/ 234546 h 615544"/>
              <a:gd name="connsiteX0" fmla="*/ 1107 w 991707"/>
              <a:gd name="connsiteY0" fmla="*/ 238680 h 619678"/>
              <a:gd name="connsiteX1" fmla="*/ 32913 w 991707"/>
              <a:gd name="connsiteY1" fmla="*/ 4134 h 619678"/>
              <a:gd name="connsiteX2" fmla="*/ 812838 w 991707"/>
              <a:gd name="connsiteY2" fmla="*/ 0 h 619678"/>
              <a:gd name="connsiteX3" fmla="*/ 991707 w 991707"/>
              <a:gd name="connsiteY3" fmla="*/ 238680 h 619678"/>
              <a:gd name="connsiteX4" fmla="*/ 991707 w 991707"/>
              <a:gd name="connsiteY4" fmla="*/ 543476 h 619678"/>
              <a:gd name="connsiteX5" fmla="*/ 915505 w 991707"/>
              <a:gd name="connsiteY5" fmla="*/ 619678 h 619678"/>
              <a:gd name="connsiteX6" fmla="*/ 77309 w 991707"/>
              <a:gd name="connsiteY6" fmla="*/ 619678 h 619678"/>
              <a:gd name="connsiteX7" fmla="*/ 1107 w 991707"/>
              <a:gd name="connsiteY7" fmla="*/ 543476 h 619678"/>
              <a:gd name="connsiteX8" fmla="*/ 1107 w 991707"/>
              <a:gd name="connsiteY8" fmla="*/ 238680 h 619678"/>
              <a:gd name="connsiteX0" fmla="*/ 0 w 1092402"/>
              <a:gd name="connsiteY0" fmla="*/ 146539 h 619678"/>
              <a:gd name="connsiteX1" fmla="*/ 133608 w 1092402"/>
              <a:gd name="connsiteY1" fmla="*/ 4134 h 619678"/>
              <a:gd name="connsiteX2" fmla="*/ 913533 w 1092402"/>
              <a:gd name="connsiteY2" fmla="*/ 0 h 619678"/>
              <a:gd name="connsiteX3" fmla="*/ 1092402 w 1092402"/>
              <a:gd name="connsiteY3" fmla="*/ 238680 h 619678"/>
              <a:gd name="connsiteX4" fmla="*/ 1092402 w 1092402"/>
              <a:gd name="connsiteY4" fmla="*/ 543476 h 619678"/>
              <a:gd name="connsiteX5" fmla="*/ 1016200 w 1092402"/>
              <a:gd name="connsiteY5" fmla="*/ 619678 h 619678"/>
              <a:gd name="connsiteX6" fmla="*/ 178004 w 1092402"/>
              <a:gd name="connsiteY6" fmla="*/ 619678 h 619678"/>
              <a:gd name="connsiteX7" fmla="*/ 101802 w 1092402"/>
              <a:gd name="connsiteY7" fmla="*/ 543476 h 619678"/>
              <a:gd name="connsiteX8" fmla="*/ 0 w 1092402"/>
              <a:gd name="connsiteY8" fmla="*/ 146539 h 619678"/>
              <a:gd name="connsiteX0" fmla="*/ 44998 w 1137400"/>
              <a:gd name="connsiteY0" fmla="*/ 146539 h 619678"/>
              <a:gd name="connsiteX1" fmla="*/ 178606 w 1137400"/>
              <a:gd name="connsiteY1" fmla="*/ 4134 h 619678"/>
              <a:gd name="connsiteX2" fmla="*/ 958531 w 1137400"/>
              <a:gd name="connsiteY2" fmla="*/ 0 h 619678"/>
              <a:gd name="connsiteX3" fmla="*/ 1137400 w 1137400"/>
              <a:gd name="connsiteY3" fmla="*/ 238680 h 619678"/>
              <a:gd name="connsiteX4" fmla="*/ 1137400 w 1137400"/>
              <a:gd name="connsiteY4" fmla="*/ 543476 h 619678"/>
              <a:gd name="connsiteX5" fmla="*/ 1061198 w 1137400"/>
              <a:gd name="connsiteY5" fmla="*/ 619678 h 619678"/>
              <a:gd name="connsiteX6" fmla="*/ 223002 w 1137400"/>
              <a:gd name="connsiteY6" fmla="*/ 619678 h 619678"/>
              <a:gd name="connsiteX7" fmla="*/ 0 w 1137400"/>
              <a:gd name="connsiteY7" fmla="*/ 342728 h 619678"/>
              <a:gd name="connsiteX8" fmla="*/ 44998 w 1137400"/>
              <a:gd name="connsiteY8" fmla="*/ 146539 h 619678"/>
              <a:gd name="connsiteX0" fmla="*/ 44998 w 1137400"/>
              <a:gd name="connsiteY0" fmla="*/ 146539 h 619678"/>
              <a:gd name="connsiteX1" fmla="*/ 178606 w 1137400"/>
              <a:gd name="connsiteY1" fmla="*/ 4134 h 619678"/>
              <a:gd name="connsiteX2" fmla="*/ 958531 w 1137400"/>
              <a:gd name="connsiteY2" fmla="*/ 0 h 619678"/>
              <a:gd name="connsiteX3" fmla="*/ 1137400 w 1137400"/>
              <a:gd name="connsiteY3" fmla="*/ 238680 h 619678"/>
              <a:gd name="connsiteX4" fmla="*/ 1137400 w 1137400"/>
              <a:gd name="connsiteY4" fmla="*/ 543476 h 619678"/>
              <a:gd name="connsiteX5" fmla="*/ 1061198 w 1137400"/>
              <a:gd name="connsiteY5" fmla="*/ 619678 h 619678"/>
              <a:gd name="connsiteX6" fmla="*/ 190071 w 1137400"/>
              <a:gd name="connsiteY6" fmla="*/ 506071 h 619678"/>
              <a:gd name="connsiteX7" fmla="*/ 0 w 1137400"/>
              <a:gd name="connsiteY7" fmla="*/ 342728 h 619678"/>
              <a:gd name="connsiteX8" fmla="*/ 44998 w 1137400"/>
              <a:gd name="connsiteY8" fmla="*/ 146539 h 619678"/>
              <a:gd name="connsiteX0" fmla="*/ 44998 w 1137400"/>
              <a:gd name="connsiteY0" fmla="*/ 146539 h 619678"/>
              <a:gd name="connsiteX1" fmla="*/ 178606 w 1137400"/>
              <a:gd name="connsiteY1" fmla="*/ 4134 h 619678"/>
              <a:gd name="connsiteX2" fmla="*/ 958531 w 1137400"/>
              <a:gd name="connsiteY2" fmla="*/ 0 h 619678"/>
              <a:gd name="connsiteX3" fmla="*/ 1137400 w 1137400"/>
              <a:gd name="connsiteY3" fmla="*/ 238680 h 619678"/>
              <a:gd name="connsiteX4" fmla="*/ 1137400 w 1137400"/>
              <a:gd name="connsiteY4" fmla="*/ 543476 h 619678"/>
              <a:gd name="connsiteX5" fmla="*/ 1061198 w 1137400"/>
              <a:gd name="connsiteY5" fmla="*/ 619678 h 619678"/>
              <a:gd name="connsiteX6" fmla="*/ 190071 w 1137400"/>
              <a:gd name="connsiteY6" fmla="*/ 506071 h 619678"/>
              <a:gd name="connsiteX7" fmla="*/ 0 w 1137400"/>
              <a:gd name="connsiteY7" fmla="*/ 342728 h 619678"/>
              <a:gd name="connsiteX8" fmla="*/ 44998 w 1137400"/>
              <a:gd name="connsiteY8" fmla="*/ 146539 h 619678"/>
              <a:gd name="connsiteX0" fmla="*/ 44998 w 1137400"/>
              <a:gd name="connsiteY0" fmla="*/ 146539 h 659235"/>
              <a:gd name="connsiteX1" fmla="*/ 178606 w 1137400"/>
              <a:gd name="connsiteY1" fmla="*/ 4134 h 659235"/>
              <a:gd name="connsiteX2" fmla="*/ 958531 w 1137400"/>
              <a:gd name="connsiteY2" fmla="*/ 0 h 659235"/>
              <a:gd name="connsiteX3" fmla="*/ 1137400 w 1137400"/>
              <a:gd name="connsiteY3" fmla="*/ 238680 h 659235"/>
              <a:gd name="connsiteX4" fmla="*/ 1137400 w 1137400"/>
              <a:gd name="connsiteY4" fmla="*/ 543476 h 659235"/>
              <a:gd name="connsiteX5" fmla="*/ 1061198 w 1137400"/>
              <a:gd name="connsiteY5" fmla="*/ 619678 h 659235"/>
              <a:gd name="connsiteX6" fmla="*/ 740545 w 1137400"/>
              <a:gd name="connsiteY6" fmla="*/ 654279 h 659235"/>
              <a:gd name="connsiteX7" fmla="*/ 190071 w 1137400"/>
              <a:gd name="connsiteY7" fmla="*/ 506071 h 659235"/>
              <a:gd name="connsiteX8" fmla="*/ 0 w 1137400"/>
              <a:gd name="connsiteY8" fmla="*/ 342728 h 659235"/>
              <a:gd name="connsiteX9" fmla="*/ 44998 w 1137400"/>
              <a:gd name="connsiteY9" fmla="*/ 146539 h 659235"/>
              <a:gd name="connsiteX0" fmla="*/ 44998 w 1137400"/>
              <a:gd name="connsiteY0" fmla="*/ 146539 h 662988"/>
              <a:gd name="connsiteX1" fmla="*/ 178606 w 1137400"/>
              <a:gd name="connsiteY1" fmla="*/ 4134 h 662988"/>
              <a:gd name="connsiteX2" fmla="*/ 958531 w 1137400"/>
              <a:gd name="connsiteY2" fmla="*/ 0 h 662988"/>
              <a:gd name="connsiteX3" fmla="*/ 1137400 w 1137400"/>
              <a:gd name="connsiteY3" fmla="*/ 238680 h 662988"/>
              <a:gd name="connsiteX4" fmla="*/ 1137400 w 1137400"/>
              <a:gd name="connsiteY4" fmla="*/ 543476 h 662988"/>
              <a:gd name="connsiteX5" fmla="*/ 1061198 w 1137400"/>
              <a:gd name="connsiteY5" fmla="*/ 619678 h 662988"/>
              <a:gd name="connsiteX6" fmla="*/ 740545 w 1137400"/>
              <a:gd name="connsiteY6" fmla="*/ 654279 h 662988"/>
              <a:gd name="connsiteX7" fmla="*/ 190071 w 1137400"/>
              <a:gd name="connsiteY7" fmla="*/ 506071 h 662988"/>
              <a:gd name="connsiteX8" fmla="*/ 0 w 1137400"/>
              <a:gd name="connsiteY8" fmla="*/ 342728 h 662988"/>
              <a:gd name="connsiteX9" fmla="*/ 44998 w 1137400"/>
              <a:gd name="connsiteY9" fmla="*/ 146539 h 662988"/>
              <a:gd name="connsiteX0" fmla="*/ 44998 w 1137400"/>
              <a:gd name="connsiteY0" fmla="*/ 146539 h 662988"/>
              <a:gd name="connsiteX1" fmla="*/ 178606 w 1137400"/>
              <a:gd name="connsiteY1" fmla="*/ 4134 h 662988"/>
              <a:gd name="connsiteX2" fmla="*/ 958531 w 1137400"/>
              <a:gd name="connsiteY2" fmla="*/ 0 h 662988"/>
              <a:gd name="connsiteX3" fmla="*/ 1137400 w 1137400"/>
              <a:gd name="connsiteY3" fmla="*/ 238680 h 662988"/>
              <a:gd name="connsiteX4" fmla="*/ 1137400 w 1137400"/>
              <a:gd name="connsiteY4" fmla="*/ 543476 h 662988"/>
              <a:gd name="connsiteX5" fmla="*/ 1061198 w 1137400"/>
              <a:gd name="connsiteY5" fmla="*/ 619678 h 662988"/>
              <a:gd name="connsiteX6" fmla="*/ 740545 w 1137400"/>
              <a:gd name="connsiteY6" fmla="*/ 654279 h 662988"/>
              <a:gd name="connsiteX7" fmla="*/ 190071 w 1137400"/>
              <a:gd name="connsiteY7" fmla="*/ 506071 h 662988"/>
              <a:gd name="connsiteX8" fmla="*/ 0 w 1137400"/>
              <a:gd name="connsiteY8" fmla="*/ 342728 h 662988"/>
              <a:gd name="connsiteX9" fmla="*/ 44998 w 1137400"/>
              <a:gd name="connsiteY9" fmla="*/ 146539 h 662988"/>
              <a:gd name="connsiteX0" fmla="*/ 44998 w 1137400"/>
              <a:gd name="connsiteY0" fmla="*/ 146539 h 662988"/>
              <a:gd name="connsiteX1" fmla="*/ 178606 w 1137400"/>
              <a:gd name="connsiteY1" fmla="*/ 4134 h 662988"/>
              <a:gd name="connsiteX2" fmla="*/ 958531 w 1137400"/>
              <a:gd name="connsiteY2" fmla="*/ 0 h 662988"/>
              <a:gd name="connsiteX3" fmla="*/ 1137400 w 1137400"/>
              <a:gd name="connsiteY3" fmla="*/ 238680 h 662988"/>
              <a:gd name="connsiteX4" fmla="*/ 1137400 w 1137400"/>
              <a:gd name="connsiteY4" fmla="*/ 543476 h 662988"/>
              <a:gd name="connsiteX5" fmla="*/ 1091536 w 1137400"/>
              <a:gd name="connsiteY5" fmla="*/ 522274 h 662988"/>
              <a:gd name="connsiteX6" fmla="*/ 740545 w 1137400"/>
              <a:gd name="connsiteY6" fmla="*/ 654279 h 662988"/>
              <a:gd name="connsiteX7" fmla="*/ 190071 w 1137400"/>
              <a:gd name="connsiteY7" fmla="*/ 506071 h 662988"/>
              <a:gd name="connsiteX8" fmla="*/ 0 w 1137400"/>
              <a:gd name="connsiteY8" fmla="*/ 342728 h 662988"/>
              <a:gd name="connsiteX9" fmla="*/ 44998 w 1137400"/>
              <a:gd name="connsiteY9" fmla="*/ 146539 h 662988"/>
              <a:gd name="connsiteX0" fmla="*/ 44998 w 1137400"/>
              <a:gd name="connsiteY0" fmla="*/ 146539 h 662988"/>
              <a:gd name="connsiteX1" fmla="*/ 178606 w 1137400"/>
              <a:gd name="connsiteY1" fmla="*/ 4134 h 662988"/>
              <a:gd name="connsiteX2" fmla="*/ 958531 w 1137400"/>
              <a:gd name="connsiteY2" fmla="*/ 0 h 662988"/>
              <a:gd name="connsiteX3" fmla="*/ 1137400 w 1137400"/>
              <a:gd name="connsiteY3" fmla="*/ 238680 h 662988"/>
              <a:gd name="connsiteX4" fmla="*/ 1137400 w 1137400"/>
              <a:gd name="connsiteY4" fmla="*/ 543476 h 662988"/>
              <a:gd name="connsiteX5" fmla="*/ 1091536 w 1137400"/>
              <a:gd name="connsiteY5" fmla="*/ 522274 h 662988"/>
              <a:gd name="connsiteX6" fmla="*/ 740545 w 1137400"/>
              <a:gd name="connsiteY6" fmla="*/ 654279 h 662988"/>
              <a:gd name="connsiteX7" fmla="*/ 190071 w 1137400"/>
              <a:gd name="connsiteY7" fmla="*/ 506071 h 662988"/>
              <a:gd name="connsiteX8" fmla="*/ 0 w 1137400"/>
              <a:gd name="connsiteY8" fmla="*/ 342728 h 662988"/>
              <a:gd name="connsiteX9" fmla="*/ 44998 w 1137400"/>
              <a:gd name="connsiteY9" fmla="*/ 146539 h 662988"/>
              <a:gd name="connsiteX0" fmla="*/ 44998 w 1137400"/>
              <a:gd name="connsiteY0" fmla="*/ 146539 h 662988"/>
              <a:gd name="connsiteX1" fmla="*/ 178606 w 1137400"/>
              <a:gd name="connsiteY1" fmla="*/ 4134 h 662988"/>
              <a:gd name="connsiteX2" fmla="*/ 958531 w 1137400"/>
              <a:gd name="connsiteY2" fmla="*/ 0 h 662988"/>
              <a:gd name="connsiteX3" fmla="*/ 1062665 w 1137400"/>
              <a:gd name="connsiteY3" fmla="*/ 177742 h 662988"/>
              <a:gd name="connsiteX4" fmla="*/ 1137400 w 1137400"/>
              <a:gd name="connsiteY4" fmla="*/ 543476 h 662988"/>
              <a:gd name="connsiteX5" fmla="*/ 1091536 w 1137400"/>
              <a:gd name="connsiteY5" fmla="*/ 522274 h 662988"/>
              <a:gd name="connsiteX6" fmla="*/ 740545 w 1137400"/>
              <a:gd name="connsiteY6" fmla="*/ 654279 h 662988"/>
              <a:gd name="connsiteX7" fmla="*/ 190071 w 1137400"/>
              <a:gd name="connsiteY7" fmla="*/ 506071 h 662988"/>
              <a:gd name="connsiteX8" fmla="*/ 0 w 1137400"/>
              <a:gd name="connsiteY8" fmla="*/ 342728 h 662988"/>
              <a:gd name="connsiteX9" fmla="*/ 44998 w 1137400"/>
              <a:gd name="connsiteY9" fmla="*/ 146539 h 662988"/>
              <a:gd name="connsiteX0" fmla="*/ 44998 w 1137400"/>
              <a:gd name="connsiteY0" fmla="*/ 147667 h 664116"/>
              <a:gd name="connsiteX1" fmla="*/ 310745 w 1137400"/>
              <a:gd name="connsiteY1" fmla="*/ 0 h 664116"/>
              <a:gd name="connsiteX2" fmla="*/ 958531 w 1137400"/>
              <a:gd name="connsiteY2" fmla="*/ 1128 h 664116"/>
              <a:gd name="connsiteX3" fmla="*/ 1062665 w 1137400"/>
              <a:gd name="connsiteY3" fmla="*/ 178870 h 664116"/>
              <a:gd name="connsiteX4" fmla="*/ 1137400 w 1137400"/>
              <a:gd name="connsiteY4" fmla="*/ 544604 h 664116"/>
              <a:gd name="connsiteX5" fmla="*/ 1091536 w 1137400"/>
              <a:gd name="connsiteY5" fmla="*/ 523402 h 664116"/>
              <a:gd name="connsiteX6" fmla="*/ 740545 w 1137400"/>
              <a:gd name="connsiteY6" fmla="*/ 655407 h 664116"/>
              <a:gd name="connsiteX7" fmla="*/ 190071 w 1137400"/>
              <a:gd name="connsiteY7" fmla="*/ 507199 h 664116"/>
              <a:gd name="connsiteX8" fmla="*/ 0 w 1137400"/>
              <a:gd name="connsiteY8" fmla="*/ 343856 h 664116"/>
              <a:gd name="connsiteX9" fmla="*/ 44998 w 1137400"/>
              <a:gd name="connsiteY9" fmla="*/ 147667 h 664116"/>
              <a:gd name="connsiteX0" fmla="*/ 44998 w 1137400"/>
              <a:gd name="connsiteY0" fmla="*/ 147667 h 664116"/>
              <a:gd name="connsiteX1" fmla="*/ 310745 w 1137400"/>
              <a:gd name="connsiteY1" fmla="*/ 0 h 664116"/>
              <a:gd name="connsiteX2" fmla="*/ 958531 w 1137400"/>
              <a:gd name="connsiteY2" fmla="*/ 1128 h 664116"/>
              <a:gd name="connsiteX3" fmla="*/ 1062665 w 1137400"/>
              <a:gd name="connsiteY3" fmla="*/ 178870 h 664116"/>
              <a:gd name="connsiteX4" fmla="*/ 1137400 w 1137400"/>
              <a:gd name="connsiteY4" fmla="*/ 544604 h 664116"/>
              <a:gd name="connsiteX5" fmla="*/ 1091536 w 1137400"/>
              <a:gd name="connsiteY5" fmla="*/ 523402 h 664116"/>
              <a:gd name="connsiteX6" fmla="*/ 740545 w 1137400"/>
              <a:gd name="connsiteY6" fmla="*/ 655407 h 664116"/>
              <a:gd name="connsiteX7" fmla="*/ 190071 w 1137400"/>
              <a:gd name="connsiteY7" fmla="*/ 507199 h 664116"/>
              <a:gd name="connsiteX8" fmla="*/ 0 w 1137400"/>
              <a:gd name="connsiteY8" fmla="*/ 343856 h 664116"/>
              <a:gd name="connsiteX9" fmla="*/ 44998 w 1137400"/>
              <a:gd name="connsiteY9" fmla="*/ 147667 h 664116"/>
              <a:gd name="connsiteX0" fmla="*/ 105072 w 1137400"/>
              <a:gd name="connsiteY0" fmla="*/ 19402 h 680922"/>
              <a:gd name="connsiteX1" fmla="*/ 310745 w 1137400"/>
              <a:gd name="connsiteY1" fmla="*/ 16806 h 680922"/>
              <a:gd name="connsiteX2" fmla="*/ 958531 w 1137400"/>
              <a:gd name="connsiteY2" fmla="*/ 17934 h 680922"/>
              <a:gd name="connsiteX3" fmla="*/ 1062665 w 1137400"/>
              <a:gd name="connsiteY3" fmla="*/ 195676 h 680922"/>
              <a:gd name="connsiteX4" fmla="*/ 1137400 w 1137400"/>
              <a:gd name="connsiteY4" fmla="*/ 561410 h 680922"/>
              <a:gd name="connsiteX5" fmla="*/ 1091536 w 1137400"/>
              <a:gd name="connsiteY5" fmla="*/ 540208 h 680922"/>
              <a:gd name="connsiteX6" fmla="*/ 740545 w 1137400"/>
              <a:gd name="connsiteY6" fmla="*/ 672213 h 680922"/>
              <a:gd name="connsiteX7" fmla="*/ 190071 w 1137400"/>
              <a:gd name="connsiteY7" fmla="*/ 524005 h 680922"/>
              <a:gd name="connsiteX8" fmla="*/ 0 w 1137400"/>
              <a:gd name="connsiteY8" fmla="*/ 360662 h 680922"/>
              <a:gd name="connsiteX9" fmla="*/ 105072 w 1137400"/>
              <a:gd name="connsiteY9" fmla="*/ 19402 h 680922"/>
              <a:gd name="connsiteX0" fmla="*/ 105072 w 1137400"/>
              <a:gd name="connsiteY0" fmla="*/ 19402 h 680922"/>
              <a:gd name="connsiteX1" fmla="*/ 310745 w 1137400"/>
              <a:gd name="connsiteY1" fmla="*/ 16806 h 680922"/>
              <a:gd name="connsiteX2" fmla="*/ 958531 w 1137400"/>
              <a:gd name="connsiteY2" fmla="*/ 17934 h 680922"/>
              <a:gd name="connsiteX3" fmla="*/ 1062665 w 1137400"/>
              <a:gd name="connsiteY3" fmla="*/ 195676 h 680922"/>
              <a:gd name="connsiteX4" fmla="*/ 1137400 w 1137400"/>
              <a:gd name="connsiteY4" fmla="*/ 561410 h 680922"/>
              <a:gd name="connsiteX5" fmla="*/ 1091536 w 1137400"/>
              <a:gd name="connsiteY5" fmla="*/ 540208 h 680922"/>
              <a:gd name="connsiteX6" fmla="*/ 740545 w 1137400"/>
              <a:gd name="connsiteY6" fmla="*/ 672213 h 680922"/>
              <a:gd name="connsiteX7" fmla="*/ 190071 w 1137400"/>
              <a:gd name="connsiteY7" fmla="*/ 524005 h 680922"/>
              <a:gd name="connsiteX8" fmla="*/ 0 w 1137400"/>
              <a:gd name="connsiteY8" fmla="*/ 360662 h 680922"/>
              <a:gd name="connsiteX9" fmla="*/ 105072 w 1137400"/>
              <a:gd name="connsiteY9" fmla="*/ 19402 h 680922"/>
              <a:gd name="connsiteX0" fmla="*/ 127140 w 1159468"/>
              <a:gd name="connsiteY0" fmla="*/ 19402 h 680922"/>
              <a:gd name="connsiteX1" fmla="*/ 332813 w 1159468"/>
              <a:gd name="connsiteY1" fmla="*/ 16806 h 680922"/>
              <a:gd name="connsiteX2" fmla="*/ 980599 w 1159468"/>
              <a:gd name="connsiteY2" fmla="*/ 17934 h 680922"/>
              <a:gd name="connsiteX3" fmla="*/ 1084733 w 1159468"/>
              <a:gd name="connsiteY3" fmla="*/ 195676 h 680922"/>
              <a:gd name="connsiteX4" fmla="*/ 1159468 w 1159468"/>
              <a:gd name="connsiteY4" fmla="*/ 561410 h 680922"/>
              <a:gd name="connsiteX5" fmla="*/ 1113604 w 1159468"/>
              <a:gd name="connsiteY5" fmla="*/ 540208 h 680922"/>
              <a:gd name="connsiteX6" fmla="*/ 762613 w 1159468"/>
              <a:gd name="connsiteY6" fmla="*/ 672213 h 680922"/>
              <a:gd name="connsiteX7" fmla="*/ 212139 w 1159468"/>
              <a:gd name="connsiteY7" fmla="*/ 524005 h 680922"/>
              <a:gd name="connsiteX8" fmla="*/ 0 w 1159468"/>
              <a:gd name="connsiteY8" fmla="*/ 341527 h 680922"/>
              <a:gd name="connsiteX9" fmla="*/ 127140 w 1159468"/>
              <a:gd name="connsiteY9" fmla="*/ 19402 h 68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9468" h="680922">
                <a:moveTo>
                  <a:pt x="127140" y="19402"/>
                </a:moveTo>
                <a:cubicBezTo>
                  <a:pt x="127140" y="-22683"/>
                  <a:pt x="290728" y="16806"/>
                  <a:pt x="332813" y="16806"/>
                </a:cubicBezTo>
                <a:cubicBezTo>
                  <a:pt x="574806" y="131278"/>
                  <a:pt x="774731" y="178345"/>
                  <a:pt x="980599" y="17934"/>
                </a:cubicBezTo>
                <a:cubicBezTo>
                  <a:pt x="1022684" y="17934"/>
                  <a:pt x="1084733" y="153591"/>
                  <a:pt x="1084733" y="195676"/>
                </a:cubicBezTo>
                <a:lnTo>
                  <a:pt x="1159468" y="561410"/>
                </a:lnTo>
                <a:cubicBezTo>
                  <a:pt x="1159468" y="603495"/>
                  <a:pt x="1131894" y="380400"/>
                  <a:pt x="1113604" y="540208"/>
                </a:cubicBezTo>
                <a:cubicBezTo>
                  <a:pt x="1094697" y="553243"/>
                  <a:pt x="975808" y="599345"/>
                  <a:pt x="762613" y="672213"/>
                </a:cubicBezTo>
                <a:cubicBezTo>
                  <a:pt x="580621" y="718014"/>
                  <a:pt x="382799" y="570498"/>
                  <a:pt x="212139" y="524005"/>
                </a:cubicBezTo>
                <a:cubicBezTo>
                  <a:pt x="170054" y="524005"/>
                  <a:pt x="0" y="383612"/>
                  <a:pt x="0" y="341527"/>
                </a:cubicBezTo>
                <a:cubicBezTo>
                  <a:pt x="35024" y="227774"/>
                  <a:pt x="55914" y="148154"/>
                  <a:pt x="127140" y="19402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  <a:alpha val="56000"/>
            </a:schemeClr>
          </a:solidFill>
          <a:ln w="3175">
            <a:solidFill>
              <a:srgbClr val="92D050">
                <a:alpha val="5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</a:rPr>
              <a:t>Proposed Columbarium Section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5836" y="1219200"/>
            <a:ext cx="3200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NOTES:</a:t>
            </a:r>
          </a:p>
          <a:p>
            <a:pPr marL="285750" indent="-285750">
              <a:buFontTx/>
              <a:buChar char="-"/>
            </a:pPr>
            <a:r>
              <a:rPr lang="en-US" sz="1400" dirty="0" smtClean="0"/>
              <a:t>Columbarium located in unutilized area at KNC</a:t>
            </a:r>
          </a:p>
          <a:p>
            <a:pPr marL="285750" indent="-285750">
              <a:buFontTx/>
              <a:buChar char="-"/>
            </a:pPr>
            <a:r>
              <a:rPr lang="en-US" sz="1400" dirty="0" smtClean="0"/>
              <a:t>No current future development plans for proposed site</a:t>
            </a:r>
          </a:p>
          <a:p>
            <a:pPr marL="285750" indent="-285750">
              <a:buFontTx/>
              <a:buChar char="-"/>
            </a:pPr>
            <a:r>
              <a:rPr lang="en-US" sz="1400" dirty="0" smtClean="0"/>
              <a:t>Currently illustrated layout assumes 2 columbarium rows of 250 niches</a:t>
            </a:r>
          </a:p>
          <a:p>
            <a:pPr marL="742950" lvl="1" indent="-285750">
              <a:buFontTx/>
              <a:buChar char="-"/>
            </a:pPr>
            <a:r>
              <a:rPr lang="en-US" sz="1400" dirty="0" smtClean="0"/>
              <a:t>25 x 5 double sided</a:t>
            </a:r>
          </a:p>
          <a:p>
            <a:pPr marL="742950" lvl="1" indent="-285750">
              <a:buFontTx/>
              <a:buChar char="-"/>
            </a:pPr>
            <a:r>
              <a:rPr lang="en-US" sz="1400" dirty="0" smtClean="0"/>
              <a:t>Estimate 35’ length each</a:t>
            </a:r>
          </a:p>
          <a:p>
            <a:pPr marL="285750" indent="-285750">
              <a:buFontTx/>
              <a:buChar char="-"/>
            </a:pPr>
            <a:r>
              <a:rPr lang="en-US" sz="1400" dirty="0" smtClean="0"/>
              <a:t>Height relative to other KNC sections can be taken into consideration as backfilling the area will be required</a:t>
            </a:r>
          </a:p>
          <a:p>
            <a:pPr marL="742950" lvl="1" indent="-285750">
              <a:buFontTx/>
              <a:buChar char="-"/>
            </a:pPr>
            <a:r>
              <a:rPr lang="en-US" sz="1400" dirty="0" smtClean="0"/>
              <a:t>Backfilling similar to what was done in sections L &amp; M</a:t>
            </a:r>
          </a:p>
          <a:p>
            <a:pPr marL="742950" lvl="1" indent="-285750">
              <a:buFontTx/>
              <a:buChar char="-"/>
            </a:pPr>
            <a:r>
              <a:rPr lang="en-US" sz="1400" dirty="0" smtClean="0"/>
              <a:t>Sight lines to sections CS &amp; CS-2 can be left unobstructed</a:t>
            </a:r>
          </a:p>
          <a:p>
            <a:pPr marL="285750" indent="-285750">
              <a:buFontTx/>
              <a:buChar char="-"/>
            </a:pPr>
            <a:r>
              <a:rPr lang="en-US" sz="1400" dirty="0" smtClean="0"/>
              <a:t>Can be made accessible from loop around section I and from front parking lot with sidewalk</a:t>
            </a:r>
          </a:p>
        </p:txBody>
      </p:sp>
    </p:spTree>
    <p:extLst>
      <p:ext uri="{BB962C8B-B14F-4D97-AF65-F5344CB8AC3E}">
        <p14:creationId xmlns:p14="http://schemas.microsoft.com/office/powerpoint/2010/main" val="386704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61021_1103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25"/>
            <a:ext cx="9144000" cy="6788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794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61021_1104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25"/>
            <a:ext cx="9144000" cy="6788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481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61021_1105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25"/>
            <a:ext cx="9144000" cy="6788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97776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</TotalTime>
  <Words>117</Words>
  <Application>Microsoft Office PowerPoint</Application>
  <PresentationFormat>On-screen Show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Clarity</vt:lpstr>
      <vt:lpstr>ATTACHMENT 04</vt:lpstr>
      <vt:lpstr>Keokuk National Cemetery Columbarium Project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KNC Columbarium Project</dc:title>
  <dc:creator>Higdem, Ryan L.</dc:creator>
  <cp:lastModifiedBy>Department of Veterans Affairs</cp:lastModifiedBy>
  <cp:revision>6</cp:revision>
  <dcterms:created xsi:type="dcterms:W3CDTF">2016-10-21T16:18:03Z</dcterms:created>
  <dcterms:modified xsi:type="dcterms:W3CDTF">2017-05-03T17:09:17Z</dcterms:modified>
</cp:coreProperties>
</file>