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FF00"/>
    <a:srgbClr val="FF0000"/>
    <a:srgbClr val="FF00FF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296151-30A0-464A-8E77-AAFCD79474D3}" type="datetimeFigureOut">
              <a:rPr lang="en-US" smtClean="0"/>
              <a:t>1/21/2016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4072FD-A2CC-43C8-9918-D7C1FD622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917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072FD-A2CC-43C8-9918-D7C1FD6220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519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F67C-9342-4DF7-B99D-83421FE93E0A}" type="datetimeFigureOut">
              <a:rPr lang="en-US" smtClean="0"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181A1-78E1-4503-A340-4F8D0C138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859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F67C-9342-4DF7-B99D-83421FE93E0A}" type="datetimeFigureOut">
              <a:rPr lang="en-US" smtClean="0"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181A1-78E1-4503-A340-4F8D0C138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667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F67C-9342-4DF7-B99D-83421FE93E0A}" type="datetimeFigureOut">
              <a:rPr lang="en-US" smtClean="0"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181A1-78E1-4503-A340-4F8D0C138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811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F67C-9342-4DF7-B99D-83421FE93E0A}" type="datetimeFigureOut">
              <a:rPr lang="en-US" smtClean="0"/>
              <a:t>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181A1-78E1-4503-A340-4F8D0C138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684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F67C-9342-4DF7-B99D-83421FE93E0A}" type="datetimeFigureOut">
              <a:rPr lang="en-US" smtClean="0"/>
              <a:t>1/21/2016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181A1-78E1-4503-A340-4F8D0C138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43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F67C-9342-4DF7-B99D-83421FE93E0A}" type="datetimeFigureOut">
              <a:rPr lang="en-US" smtClean="0"/>
              <a:t>1/21/2016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181A1-78E1-4503-A340-4F8D0C138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057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F67C-9342-4DF7-B99D-83421FE93E0A}" type="datetimeFigureOut">
              <a:rPr lang="en-US" smtClean="0"/>
              <a:t>1/21/2016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181A1-78E1-4503-A340-4F8D0C138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198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F67C-9342-4DF7-B99D-83421FE93E0A}" type="datetimeFigureOut">
              <a:rPr lang="en-US" smtClean="0"/>
              <a:t>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181A1-78E1-4503-A340-4F8D0C138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267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F67C-9342-4DF7-B99D-83421FE93E0A}" type="datetimeFigureOut">
              <a:rPr lang="en-US" smtClean="0"/>
              <a:t>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181A1-78E1-4503-A340-4F8D0C138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818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F67C-9342-4DF7-B99D-83421FE93E0A}" type="datetimeFigureOut">
              <a:rPr lang="en-US" smtClean="0"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181A1-78E1-4503-A340-4F8D0C138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782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F67C-9342-4DF7-B99D-83421FE93E0A}" type="datetimeFigureOut">
              <a:rPr lang="en-US" smtClean="0"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181A1-78E1-4503-A340-4F8D0C138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33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5F67C-9342-4DF7-B99D-83421FE93E0A}" type="datetimeFigureOut">
              <a:rPr lang="en-US" smtClean="0"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181A1-78E1-4503-A340-4F8D0C138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77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212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" y="304800"/>
            <a:ext cx="5867400" cy="685800"/>
          </a:xfrm>
          <a:prstGeom prst="rect">
            <a:avLst/>
          </a:prstGeom>
          <a:solidFill>
            <a:srgbClr val="4F81BD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4F81BD"/>
                </a:solidFill>
              </a:rPr>
              <a:t>D</a:t>
            </a:r>
            <a:endParaRPr lang="en-US" sz="3200" b="1" dirty="0">
              <a:solidFill>
                <a:srgbClr val="4F81BD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039528" y="1106905"/>
            <a:ext cx="7709836" cy="3349592"/>
          </a:xfrm>
          <a:custGeom>
            <a:avLst/>
            <a:gdLst>
              <a:gd name="connsiteX0" fmla="*/ 0 w 7709836"/>
              <a:gd name="connsiteY0" fmla="*/ 0 h 3349592"/>
              <a:gd name="connsiteX1" fmla="*/ 7671335 w 7709836"/>
              <a:gd name="connsiteY1" fmla="*/ 28876 h 3349592"/>
              <a:gd name="connsiteX2" fmla="*/ 7709836 w 7709836"/>
              <a:gd name="connsiteY2" fmla="*/ 1482291 h 3349592"/>
              <a:gd name="connsiteX3" fmla="*/ 6901314 w 7709836"/>
              <a:gd name="connsiteY3" fmla="*/ 1482291 h 3349592"/>
              <a:gd name="connsiteX4" fmla="*/ 6920565 w 7709836"/>
              <a:gd name="connsiteY4" fmla="*/ 3349592 h 3349592"/>
              <a:gd name="connsiteX5" fmla="*/ 3022333 w 7709836"/>
              <a:gd name="connsiteY5" fmla="*/ 3349592 h 3349592"/>
              <a:gd name="connsiteX6" fmla="*/ 3031958 w 7709836"/>
              <a:gd name="connsiteY6" fmla="*/ 2666198 h 3349592"/>
              <a:gd name="connsiteX7" fmla="*/ 952901 w 7709836"/>
              <a:gd name="connsiteY7" fmla="*/ 2695074 h 3349592"/>
              <a:gd name="connsiteX8" fmla="*/ 972152 w 7709836"/>
              <a:gd name="connsiteY8" fmla="*/ 558266 h 3349592"/>
              <a:gd name="connsiteX9" fmla="*/ 9626 w 7709836"/>
              <a:gd name="connsiteY9" fmla="*/ 539015 h 3349592"/>
              <a:gd name="connsiteX10" fmla="*/ 0 w 7709836"/>
              <a:gd name="connsiteY10" fmla="*/ 0 h 3349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709836" h="3349592">
                <a:moveTo>
                  <a:pt x="0" y="0"/>
                </a:moveTo>
                <a:lnTo>
                  <a:pt x="7671335" y="28876"/>
                </a:lnTo>
                <a:lnTo>
                  <a:pt x="7709836" y="1482291"/>
                </a:lnTo>
                <a:lnTo>
                  <a:pt x="6901314" y="1482291"/>
                </a:lnTo>
                <a:lnTo>
                  <a:pt x="6920565" y="3349592"/>
                </a:lnTo>
                <a:lnTo>
                  <a:pt x="3022333" y="3349592"/>
                </a:lnTo>
                <a:lnTo>
                  <a:pt x="3031958" y="2666198"/>
                </a:lnTo>
                <a:lnTo>
                  <a:pt x="952901" y="2695074"/>
                </a:lnTo>
                <a:lnTo>
                  <a:pt x="972152" y="558266"/>
                </a:lnTo>
                <a:lnTo>
                  <a:pt x="9626" y="539015"/>
                </a:lnTo>
                <a:lnTo>
                  <a:pt x="0" y="0"/>
                </a:lnTo>
                <a:close/>
              </a:path>
            </a:pathLst>
          </a:custGeom>
          <a:solidFill>
            <a:srgbClr val="FF00FF">
              <a:alpha val="25098"/>
            </a:srgbClr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FF"/>
                </a:solidFill>
              </a:rPr>
              <a:t>A</a:t>
            </a:r>
            <a:endParaRPr lang="en-US" sz="3600" dirty="0">
              <a:solidFill>
                <a:srgbClr val="FF00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6939815" y="423512"/>
            <a:ext cx="1049153" cy="4340993"/>
          </a:xfrm>
          <a:custGeom>
            <a:avLst/>
            <a:gdLst>
              <a:gd name="connsiteX0" fmla="*/ 173254 w 1049153"/>
              <a:gd name="connsiteY0" fmla="*/ 9625 h 4340993"/>
              <a:gd name="connsiteX1" fmla="*/ 885524 w 1049153"/>
              <a:gd name="connsiteY1" fmla="*/ 0 h 4340993"/>
              <a:gd name="connsiteX2" fmla="*/ 991402 w 1049153"/>
              <a:gd name="connsiteY2" fmla="*/ 1145406 h 4340993"/>
              <a:gd name="connsiteX3" fmla="*/ 1049153 w 1049153"/>
              <a:gd name="connsiteY3" fmla="*/ 4312117 h 4340993"/>
              <a:gd name="connsiteX4" fmla="*/ 529389 w 1049153"/>
              <a:gd name="connsiteY4" fmla="*/ 4340993 h 4340993"/>
              <a:gd name="connsiteX5" fmla="*/ 442762 w 1049153"/>
              <a:gd name="connsiteY5" fmla="*/ 616016 h 4340993"/>
              <a:gd name="connsiteX6" fmla="*/ 0 w 1049153"/>
              <a:gd name="connsiteY6" fmla="*/ 616016 h 4340993"/>
              <a:gd name="connsiteX7" fmla="*/ 173254 w 1049153"/>
              <a:gd name="connsiteY7" fmla="*/ 9625 h 434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49153" h="4340993">
                <a:moveTo>
                  <a:pt x="173254" y="9625"/>
                </a:moveTo>
                <a:lnTo>
                  <a:pt x="885524" y="0"/>
                </a:lnTo>
                <a:lnTo>
                  <a:pt x="991402" y="1145406"/>
                </a:lnTo>
                <a:lnTo>
                  <a:pt x="1049153" y="4312117"/>
                </a:lnTo>
                <a:lnTo>
                  <a:pt x="529389" y="4340993"/>
                </a:lnTo>
                <a:lnTo>
                  <a:pt x="442762" y="616016"/>
                </a:lnTo>
                <a:lnTo>
                  <a:pt x="0" y="616016"/>
                </a:lnTo>
                <a:lnTo>
                  <a:pt x="173254" y="9625"/>
                </a:lnTo>
                <a:close/>
              </a:path>
            </a:pathLst>
          </a:custGeom>
          <a:solidFill>
            <a:srgbClr val="FF0000">
              <a:alpha val="25098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    B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988968" y="2594008"/>
            <a:ext cx="760396" cy="1862489"/>
          </a:xfrm>
          <a:prstGeom prst="rect">
            <a:avLst/>
          </a:prstGeom>
          <a:solidFill>
            <a:srgbClr val="FFFF00">
              <a:alpha val="25098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FF00"/>
                </a:solidFill>
              </a:rPr>
              <a:t>C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81200" y="3810000"/>
            <a:ext cx="2057400" cy="646497"/>
          </a:xfrm>
          <a:prstGeom prst="rect">
            <a:avLst/>
          </a:prstGeom>
          <a:solidFill>
            <a:srgbClr val="009900">
              <a:alpha val="25098"/>
            </a:srgbClr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9900"/>
                </a:solidFill>
              </a:rPr>
              <a:t>E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14400" y="4456497"/>
            <a:ext cx="3124200" cy="953703"/>
          </a:xfrm>
          <a:prstGeom prst="rect">
            <a:avLst/>
          </a:prstGeom>
          <a:solidFill>
            <a:schemeClr val="bg1">
              <a:lumMod val="50000"/>
              <a:alpha val="2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F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95169" y="4933348"/>
            <a:ext cx="460042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Demo and build A, B as hallway, C envelope</a:t>
            </a:r>
          </a:p>
          <a:p>
            <a:pPr marL="342900" indent="-342900">
              <a:buAutoNum type="arabicPeriod"/>
            </a:pPr>
            <a:r>
              <a:rPr lang="en-US" dirty="0" smtClean="0"/>
              <a:t>Activate B as hallway</a:t>
            </a:r>
          </a:p>
          <a:p>
            <a:pPr marL="342900" indent="-342900">
              <a:buAutoNum type="arabicPeriod"/>
            </a:pPr>
            <a:r>
              <a:rPr lang="en-US" dirty="0" smtClean="0"/>
              <a:t>Alter floor D</a:t>
            </a:r>
          </a:p>
          <a:p>
            <a:pPr marL="342900" indent="-342900">
              <a:buAutoNum type="arabicPeriod"/>
            </a:pPr>
            <a:r>
              <a:rPr lang="en-US" dirty="0" smtClean="0"/>
              <a:t>Build E</a:t>
            </a:r>
          </a:p>
          <a:p>
            <a:pPr marL="342900" indent="-342900">
              <a:buAutoNum type="arabicPeriod"/>
            </a:pPr>
            <a:r>
              <a:rPr lang="en-US" dirty="0" smtClean="0"/>
              <a:t>Demo F</a:t>
            </a:r>
          </a:p>
          <a:p>
            <a:pPr marL="342900" indent="-342900">
              <a:buAutoNum type="arabicPeriod"/>
            </a:pPr>
            <a:r>
              <a:rPr lang="en-US" dirty="0" smtClean="0"/>
              <a:t>Finish C and B into SPS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75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36</Words>
  <Application>Microsoft Office PowerPoint</Application>
  <PresentationFormat>On-screen Show (4:3)</PresentationFormat>
  <Paragraphs>13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Veteran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Scharf, David C.</dc:creator>
  <cp:lastModifiedBy>Department of Veterans Affairs</cp:lastModifiedBy>
  <cp:revision>2</cp:revision>
  <dcterms:created xsi:type="dcterms:W3CDTF">2015-12-29T15:52:51Z</dcterms:created>
  <dcterms:modified xsi:type="dcterms:W3CDTF">2016-01-21T21:17:09Z</dcterms:modified>
</cp:coreProperties>
</file>