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64592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346836"/>
            <a:ext cx="123444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322446"/>
            <a:ext cx="123444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6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0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998" y="2051686"/>
            <a:ext cx="1419606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998" y="5507356"/>
            <a:ext cx="1419606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9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1570" y="2190750"/>
            <a:ext cx="699516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2470" y="2190750"/>
            <a:ext cx="699516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0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438150"/>
            <a:ext cx="1419606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715" y="2017396"/>
            <a:ext cx="6963012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3715" y="3006090"/>
            <a:ext cx="6963012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2470" y="2017396"/>
            <a:ext cx="699730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2470" y="3006090"/>
            <a:ext cx="6997304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8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8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548640"/>
            <a:ext cx="5308520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304" y="1184911"/>
            <a:ext cx="833247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2468880"/>
            <a:ext cx="5308520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2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548640"/>
            <a:ext cx="5308520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7304" y="1184911"/>
            <a:ext cx="833247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2468880"/>
            <a:ext cx="5308520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8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6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78615" y="438150"/>
            <a:ext cx="3549015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1570" y="438150"/>
            <a:ext cx="10441305" cy="69742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2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438150"/>
            <a:ext cx="1419606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2190750"/>
            <a:ext cx="1419606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7627621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CC5DE-E98A-4E9F-9794-E92EA76FAD33}" type="datetimeFigureOut">
              <a:rPr lang="en-US" smtClean="0"/>
              <a:t>6/27/2017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7627621"/>
            <a:ext cx="55549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7627621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E8374-DEC8-44B8-8341-52792E01D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7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9"/>
          <a:stretch/>
        </p:blipFill>
        <p:spPr>
          <a:xfrm>
            <a:off x="0" y="-47452"/>
            <a:ext cx="16459200" cy="75150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718300"/>
            <a:ext cx="16459200" cy="1511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38785" y="7467600"/>
            <a:ext cx="8882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 Love of Thunder" panose="02000503000000020004" pitchFamily="2" charset="0"/>
              </a:rPr>
              <a:t>DO NOT LEAVE PHONE UNATTENDED.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6827619"/>
            <a:ext cx="4863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Hallelujah Regular" panose="02000506000000020003" pitchFamily="50" charset="0"/>
              </a:rPr>
              <a:t>C</a:t>
            </a:r>
            <a:endParaRPr lang="en-US" sz="4800" dirty="0">
              <a:solidFill>
                <a:schemeClr val="bg1"/>
              </a:solidFill>
              <a:latin typeface="Hallelujah Regular" panose="02000506000000020003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0398" y="6743874"/>
            <a:ext cx="16674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chemeClr val="bg1"/>
                </a:solidFill>
                <a:latin typeface="Hallelujah Regular" panose="02000506000000020003" pitchFamily="50" charset="0"/>
              </a:rPr>
              <a:t>ourtesy</a:t>
            </a:r>
            <a:endParaRPr lang="en-US" sz="6000" dirty="0">
              <a:solidFill>
                <a:schemeClr val="bg1"/>
              </a:solidFill>
              <a:latin typeface="Hallelujah Regular" panose="02000506000000020003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0398" y="7239511"/>
            <a:ext cx="35557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chemeClr val="bg1"/>
                </a:solidFill>
                <a:latin typeface="Hallelujah Regular" panose="02000506000000020003" pitchFamily="50" charset="0"/>
              </a:rPr>
              <a:t>harging</a:t>
            </a:r>
            <a:r>
              <a:rPr lang="en-US" sz="6000" dirty="0">
                <a:solidFill>
                  <a:schemeClr val="bg1"/>
                </a:solidFill>
                <a:latin typeface="Hallelujah Regular" panose="02000506000000020003" pitchFamily="50" charset="0"/>
              </a:rPr>
              <a:t> Station</a:t>
            </a:r>
            <a:endParaRPr lang="en-US" sz="4800" dirty="0">
              <a:solidFill>
                <a:schemeClr val="bg1"/>
              </a:solidFill>
              <a:latin typeface="Hallelujah Regular" panose="02000506000000020003" pitchFamily="5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8081" y="347970"/>
            <a:ext cx="65071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Garamond" panose="02020404030301010803" pitchFamily="18" charset="0"/>
              </a:rPr>
              <a:t>Central Arkansas Veterans Healthcare System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02681" y="1382832"/>
            <a:ext cx="69044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HONORING</a:t>
            </a:r>
            <a:r>
              <a:rPr lang="en-US" sz="80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28944" y="2527414"/>
            <a:ext cx="18036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termelon Script Demo" pitchFamily="2" charset="0"/>
                <a:cs typeface="Gisha" panose="020B0502040204020203" pitchFamily="34" charset="-79"/>
              </a:rPr>
              <a:t>who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69048" y="1315747"/>
            <a:ext cx="69044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HONORING</a:t>
            </a:r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97737" y="2209151"/>
            <a:ext cx="4157357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Love of Thunder" panose="02000503000000020004" pitchFamily="2" charset="0"/>
              </a:rPr>
              <a:t>ALL</a:t>
            </a:r>
            <a:endParaRPr lang="en-US" sz="1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500994" y="3340211"/>
            <a:ext cx="24881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have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8857" y="4123354"/>
            <a:ext cx="701448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SERVED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06130" y="4073109"/>
            <a:ext cx="701448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solidFill>
                  <a:schemeClr val="bg2">
                    <a:lumMod val="25000"/>
                  </a:schemeClr>
                </a:solidFill>
                <a:latin typeface="Copperplate Gothic Bold" panose="020E0705020206020404" pitchFamily="34" charset="0"/>
              </a:rPr>
              <a:t>SERVED</a:t>
            </a:r>
            <a:endParaRPr lang="en-US" sz="9600" dirty="0">
              <a:solidFill>
                <a:schemeClr val="bg2">
                  <a:lumMod val="25000"/>
                </a:schemeClr>
              </a:solidFill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146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22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 Love of Thunder</vt:lpstr>
      <vt:lpstr>Aharoni</vt:lpstr>
      <vt:lpstr>Arial</vt:lpstr>
      <vt:lpstr>Calibri</vt:lpstr>
      <vt:lpstr>Calibri Light</vt:lpstr>
      <vt:lpstr>Copperplate Gothic Bold</vt:lpstr>
      <vt:lpstr>Garamond</vt:lpstr>
      <vt:lpstr>Gisha</vt:lpstr>
      <vt:lpstr>Hallelujah Regular</vt:lpstr>
      <vt:lpstr>Levenim MT</vt:lpstr>
      <vt:lpstr>Watermelon Script Demo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Plummer, Anita L</dc:creator>
  <cp:lastModifiedBy>Payne, Everett S.</cp:lastModifiedBy>
  <cp:revision>8</cp:revision>
  <dcterms:created xsi:type="dcterms:W3CDTF">2017-06-26T15:06:43Z</dcterms:created>
  <dcterms:modified xsi:type="dcterms:W3CDTF">2017-06-27T21:16:25Z</dcterms:modified>
</cp:coreProperties>
</file>