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64" autoAdjust="0"/>
  </p:normalViewPr>
  <p:slideViewPr>
    <p:cSldViewPr>
      <p:cViewPr>
        <p:scale>
          <a:sx n="75" d="100"/>
          <a:sy n="75" d="100"/>
        </p:scale>
        <p:origin x="-1062" y="-6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03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23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52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3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88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21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34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49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50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70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01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772E3-A270-431B-B8DB-226B7D493528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6A3E3-758A-4F2C-B8ED-5CD6CFBE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3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2" t="8144" r="57403" b="14724"/>
          <a:stretch/>
        </p:blipFill>
        <p:spPr bwMode="auto">
          <a:xfrm>
            <a:off x="4482" y="0"/>
            <a:ext cx="9139518" cy="6859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768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Dept.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Bassignani, Jonathan</dc:creator>
  <cp:lastModifiedBy>KELLEY, JAIME</cp:lastModifiedBy>
  <cp:revision>1</cp:revision>
  <dcterms:created xsi:type="dcterms:W3CDTF">2012-01-10T21:23:29Z</dcterms:created>
  <dcterms:modified xsi:type="dcterms:W3CDTF">2013-07-10T16:25:49Z</dcterms:modified>
</cp:coreProperties>
</file>