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702" y="4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66EA7-9C22-451C-AC44-A8EA0410E9E7}" type="datetimeFigureOut">
              <a:rPr lang="en-US" smtClean="0"/>
              <a:t>1/6/2017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6F956-0240-4E6B-B650-65EE227C44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42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66EA7-9C22-451C-AC44-A8EA0410E9E7}" type="datetimeFigureOut">
              <a:rPr lang="en-US" smtClean="0"/>
              <a:t>1/6/2017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6F956-0240-4E6B-B650-65EE227C44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2130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66EA7-9C22-451C-AC44-A8EA0410E9E7}" type="datetimeFigureOut">
              <a:rPr lang="en-US" smtClean="0"/>
              <a:t>1/6/2017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6F956-0240-4E6B-B650-65EE227C44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1263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66EA7-9C22-451C-AC44-A8EA0410E9E7}" type="datetimeFigureOut">
              <a:rPr lang="en-US" smtClean="0"/>
              <a:t>1/6/2017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6F956-0240-4E6B-B650-65EE227C44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8301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66EA7-9C22-451C-AC44-A8EA0410E9E7}" type="datetimeFigureOut">
              <a:rPr lang="en-US" smtClean="0"/>
              <a:t>1/6/2017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6F956-0240-4E6B-B650-65EE227C44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1637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66EA7-9C22-451C-AC44-A8EA0410E9E7}" type="datetimeFigureOut">
              <a:rPr lang="en-US" smtClean="0"/>
              <a:t>1/6/2017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6F956-0240-4E6B-B650-65EE227C44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5915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66EA7-9C22-451C-AC44-A8EA0410E9E7}" type="datetimeFigureOut">
              <a:rPr lang="en-US" smtClean="0"/>
              <a:t>1/6/2017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6F956-0240-4E6B-B650-65EE227C44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5052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66EA7-9C22-451C-AC44-A8EA0410E9E7}" type="datetimeFigureOut">
              <a:rPr lang="en-US" smtClean="0"/>
              <a:t>1/6/2017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6F956-0240-4E6B-B650-65EE227C44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2154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66EA7-9C22-451C-AC44-A8EA0410E9E7}" type="datetimeFigureOut">
              <a:rPr lang="en-US" smtClean="0"/>
              <a:t>1/6/2017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6F956-0240-4E6B-B650-65EE227C44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7290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66EA7-9C22-451C-AC44-A8EA0410E9E7}" type="datetimeFigureOut">
              <a:rPr lang="en-US" smtClean="0"/>
              <a:t>1/6/2017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6F956-0240-4E6B-B650-65EE227C44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0945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66EA7-9C22-451C-AC44-A8EA0410E9E7}" type="datetimeFigureOut">
              <a:rPr lang="en-US" smtClean="0"/>
              <a:t>1/6/2017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6F956-0240-4E6B-B650-65EE227C44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42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166EA7-9C22-451C-AC44-A8EA0410E9E7}" type="datetimeFigureOut">
              <a:rPr lang="en-US" smtClean="0"/>
              <a:t>1/6/2017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26F956-0240-4E6B-B650-65EE227C44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857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895600"/>
            <a:ext cx="8915400" cy="218762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039800" y="2056127"/>
            <a:ext cx="15978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March ARB Main </a:t>
            </a:r>
            <a:r>
              <a:rPr lang="en-US" sz="1200" b="1" dirty="0" smtClean="0"/>
              <a:t>Gate</a:t>
            </a:r>
            <a:endParaRPr lang="en-US" sz="1200" b="1" dirty="0"/>
          </a:p>
        </p:txBody>
      </p:sp>
      <p:cxnSp>
        <p:nvCxnSpPr>
          <p:cNvPr id="7" name="Straight Arrow Connector 6"/>
          <p:cNvCxnSpPr>
            <a:stCxn id="5" idx="1"/>
          </p:cNvCxnSpPr>
          <p:nvPr/>
        </p:nvCxnSpPr>
        <p:spPr>
          <a:xfrm flipH="1">
            <a:off x="685800" y="2194627"/>
            <a:ext cx="1354000" cy="125342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7086600" y="1066800"/>
            <a:ext cx="8579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Bldg. 2640</a:t>
            </a:r>
            <a:endParaRPr lang="en-US" sz="1200" b="1" dirty="0"/>
          </a:p>
        </p:txBody>
      </p:sp>
      <p:cxnSp>
        <p:nvCxnSpPr>
          <p:cNvPr id="11" name="Straight Arrow Connector 10"/>
          <p:cNvCxnSpPr>
            <a:stCxn id="9" idx="3"/>
          </p:cNvCxnSpPr>
          <p:nvPr/>
        </p:nvCxnSpPr>
        <p:spPr>
          <a:xfrm>
            <a:off x="7944527" y="1205300"/>
            <a:ext cx="361273" cy="25285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990600" y="3352800"/>
            <a:ext cx="17526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" name="Bent Arrow 16"/>
          <p:cNvSpPr/>
          <p:nvPr/>
        </p:nvSpPr>
        <p:spPr>
          <a:xfrm rot="5400000">
            <a:off x="7658212" y="3306864"/>
            <a:ext cx="152400" cy="282373"/>
          </a:xfrm>
          <a:prstGeom prst="ben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4114800" y="3371850"/>
            <a:ext cx="17526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9" name="Bent-Up Arrow 18"/>
          <p:cNvSpPr/>
          <p:nvPr/>
        </p:nvSpPr>
        <p:spPr>
          <a:xfrm rot="5400000">
            <a:off x="7846532" y="4677267"/>
            <a:ext cx="211836" cy="153702"/>
          </a:xfrm>
          <a:prstGeom prst="bentUp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Arrow Connector 20"/>
          <p:cNvCxnSpPr/>
          <p:nvPr/>
        </p:nvCxnSpPr>
        <p:spPr>
          <a:xfrm flipV="1">
            <a:off x="8090699" y="4343400"/>
            <a:ext cx="0" cy="41071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3" name="Flowchart: Connector 22"/>
          <p:cNvSpPr/>
          <p:nvPr/>
        </p:nvSpPr>
        <p:spPr>
          <a:xfrm>
            <a:off x="8021248" y="4114800"/>
            <a:ext cx="138901" cy="152400"/>
          </a:xfrm>
          <a:prstGeom prst="flowChartConnector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1798741" y="5334000"/>
            <a:ext cx="568235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From the main gate which is on Cactus Ave:</a:t>
            </a:r>
          </a:p>
          <a:p>
            <a:r>
              <a:rPr lang="en-US" sz="1600" b="1" dirty="0"/>
              <a:t>Travel East on Cactus, turn </a:t>
            </a:r>
            <a:r>
              <a:rPr lang="en-US" sz="1600" b="1" dirty="0" smtClean="0"/>
              <a:t>Right </a:t>
            </a:r>
            <a:r>
              <a:rPr lang="en-US" sz="1600" b="1" dirty="0"/>
              <a:t>at stoplight (Riverside </a:t>
            </a:r>
            <a:r>
              <a:rPr lang="en-US" sz="1600" b="1" dirty="0" smtClean="0"/>
              <a:t>Drive)</a:t>
            </a:r>
            <a:endParaRPr lang="en-US" sz="1600" b="1" dirty="0"/>
          </a:p>
          <a:p>
            <a:r>
              <a:rPr lang="en-US" sz="1600" b="1" dirty="0"/>
              <a:t>Take first </a:t>
            </a:r>
            <a:r>
              <a:rPr lang="en-US" sz="1600" b="1" dirty="0" smtClean="0"/>
              <a:t>Left</a:t>
            </a:r>
            <a:r>
              <a:rPr lang="en-US" sz="1600" b="1" dirty="0"/>
              <a:t>, (Z </a:t>
            </a:r>
            <a:r>
              <a:rPr lang="en-US" sz="1600" b="1" dirty="0" smtClean="0"/>
              <a:t>Street) </a:t>
            </a:r>
            <a:endParaRPr lang="en-US" sz="1600" b="1" dirty="0"/>
          </a:p>
          <a:p>
            <a:r>
              <a:rPr lang="en-US" sz="1600" b="1" dirty="0"/>
              <a:t>Take first </a:t>
            </a:r>
            <a:r>
              <a:rPr lang="en-US" sz="1600" b="1" dirty="0" smtClean="0"/>
              <a:t>Left </a:t>
            </a:r>
            <a:r>
              <a:rPr lang="en-US" sz="1600" b="1" dirty="0"/>
              <a:t>(</a:t>
            </a:r>
            <a:r>
              <a:rPr lang="en-US" sz="1600" b="1" dirty="0" smtClean="0"/>
              <a:t>2nd Street) </a:t>
            </a:r>
            <a:r>
              <a:rPr lang="en-US" sz="1600" b="1" dirty="0"/>
              <a:t>arrive at </a:t>
            </a:r>
            <a:r>
              <a:rPr lang="en-US" sz="1600" b="1" dirty="0" smtClean="0"/>
              <a:t>Gate</a:t>
            </a:r>
            <a:endParaRPr lang="en-US" sz="16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11183" y="1524000"/>
            <a:ext cx="8510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To the 215</a:t>
            </a:r>
            <a:endParaRPr lang="en-US" sz="1200" b="1" dirty="0"/>
          </a:p>
        </p:txBody>
      </p:sp>
      <p:cxnSp>
        <p:nvCxnSpPr>
          <p:cNvPr id="27" name="Straight Arrow Connector 26"/>
          <p:cNvCxnSpPr/>
          <p:nvPr/>
        </p:nvCxnSpPr>
        <p:spPr>
          <a:xfrm flipH="1">
            <a:off x="381000" y="1654805"/>
            <a:ext cx="9144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114800" y="1219200"/>
            <a:ext cx="4219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N</a:t>
            </a:r>
            <a:endParaRPr lang="en-US" sz="2800" b="1" dirty="0"/>
          </a:p>
        </p:txBody>
      </p:sp>
      <p:cxnSp>
        <p:nvCxnSpPr>
          <p:cNvPr id="33" name="Straight Arrow Connector 32"/>
          <p:cNvCxnSpPr/>
          <p:nvPr/>
        </p:nvCxnSpPr>
        <p:spPr>
          <a:xfrm flipV="1">
            <a:off x="4325755" y="935996"/>
            <a:ext cx="0" cy="35940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73661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52</Words>
  <Application>Microsoft Office PowerPoint</Application>
  <PresentationFormat>On-screen Show (4:3)</PresentationFormat>
  <Paragraphs>8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Veteran Affairs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Department of Veterans Affairs</dc:creator>
  <cp:lastModifiedBy>Department of Veterans Affairs</cp:lastModifiedBy>
  <cp:revision>4</cp:revision>
  <dcterms:created xsi:type="dcterms:W3CDTF">2017-01-06T19:21:08Z</dcterms:created>
  <dcterms:modified xsi:type="dcterms:W3CDTF">2017-01-06T21:20:50Z</dcterms:modified>
</cp:coreProperties>
</file>