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12" y="7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A0B2-7150-4177-9286-A1A094E3463B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9711-0D8A-424C-8B21-56EF04B43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D8840-4DF0-49CF-B8F0-73EF0E8112E5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CE31A-3234-4C0B-9521-24AD0ACEA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800F2-2206-4B91-BB9A-D7A60463D487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D9904-DFC5-4A19-B06A-23E52FE5A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64FC-37D4-43DC-A7E2-B12F65F9A024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142F5-8244-4489-BD5E-BC89842D6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F9DDF-9A42-4D3D-9361-513F9BCC0A09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3A5E8-85D5-460D-9186-C660B77B0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7CE6-BB72-4F13-BFA7-0C0A92547D7A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BAB12-CF1E-419F-AEA9-D00CE77D7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6D81A-5A7A-4AF1-83DB-EE33ED1D636E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4D4DE-0710-43E4-ADF2-E1CFE28AE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F3D3-5F09-472E-BC84-DE238F896750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0224B-2150-4288-8FDD-7B8AF761F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EE18E-B77F-4F0F-AE27-AC7CF06E5B8B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CFCF6-881C-4538-BBE1-4D6F81DAD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DF7E-E45C-42F3-BE5F-E0C6CCE5CA89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0ECA-C973-4D12-9797-4EBF31A85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2F650-2189-45AE-A26A-F2397E0D0A92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6E6E7-1600-48A8-AABB-21FD0ABA7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73F001-0B78-48E0-A5B1-F3CAA2CC8716}" type="datetimeFigureOut">
              <a:rPr lang="en-US"/>
              <a:pPr>
                <a:defRPr/>
              </a:pPr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EB7178-5587-4E72-A2C5-9B2E8439C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  <p:pic>
        <p:nvPicPr>
          <p:cNvPr id="2051" name="Picture 3" descr="3D_campusMap_5.5x8.5_Artboard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5943600" cy="918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2438400" y="3276600"/>
            <a:ext cx="4572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C lot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230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4191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21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76800" y="3962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39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67200" y="3733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6" name="Oval 15"/>
          <p:cNvSpPr/>
          <p:nvPr/>
        </p:nvSpPr>
        <p:spPr>
          <a:xfrm>
            <a:off x="4267200" y="3581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7" name="Oval 16"/>
          <p:cNvSpPr/>
          <p:nvPr/>
        </p:nvSpPr>
        <p:spPr>
          <a:xfrm>
            <a:off x="4267200" y="3429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9" name="Oval 18"/>
          <p:cNvSpPr/>
          <p:nvPr/>
        </p:nvSpPr>
        <p:spPr>
          <a:xfrm>
            <a:off x="4267200" y="3200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20" name="Oval 19"/>
          <p:cNvSpPr/>
          <p:nvPr/>
        </p:nvSpPr>
        <p:spPr>
          <a:xfrm>
            <a:off x="4267200" y="2971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45</a:t>
            </a:r>
          </a:p>
        </p:txBody>
      </p:sp>
      <p:sp>
        <p:nvSpPr>
          <p:cNvPr id="22" name="Oval 21"/>
          <p:cNvSpPr/>
          <p:nvPr/>
        </p:nvSpPr>
        <p:spPr>
          <a:xfrm>
            <a:off x="4038600" y="3200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40</a:t>
            </a:r>
          </a:p>
        </p:txBody>
      </p:sp>
      <p:sp>
        <p:nvSpPr>
          <p:cNvPr id="23" name="Oval 22"/>
          <p:cNvSpPr/>
          <p:nvPr/>
        </p:nvSpPr>
        <p:spPr>
          <a:xfrm>
            <a:off x="4648200" y="2743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26</a:t>
            </a:r>
          </a:p>
        </p:txBody>
      </p:sp>
      <p:sp>
        <p:nvSpPr>
          <p:cNvPr id="24" name="Oval 23"/>
          <p:cNvSpPr/>
          <p:nvPr/>
        </p:nvSpPr>
        <p:spPr>
          <a:xfrm>
            <a:off x="4648200" y="2590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26</a:t>
            </a:r>
          </a:p>
        </p:txBody>
      </p:sp>
      <p:sp>
        <p:nvSpPr>
          <p:cNvPr id="25" name="Oval 24"/>
          <p:cNvSpPr/>
          <p:nvPr/>
        </p:nvSpPr>
        <p:spPr>
          <a:xfrm>
            <a:off x="4648200" y="2362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</a:p>
        </p:txBody>
      </p:sp>
      <p:sp>
        <p:nvSpPr>
          <p:cNvPr id="28" name="Oval 27"/>
          <p:cNvSpPr/>
          <p:nvPr/>
        </p:nvSpPr>
        <p:spPr>
          <a:xfrm>
            <a:off x="5029200" y="23622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en-US" sz="8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495800" y="2514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30" name="Oval 29"/>
          <p:cNvSpPr/>
          <p:nvPr/>
        </p:nvSpPr>
        <p:spPr>
          <a:xfrm>
            <a:off x="4953000" y="2209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31" name="Oval 30"/>
          <p:cNvSpPr/>
          <p:nvPr/>
        </p:nvSpPr>
        <p:spPr>
          <a:xfrm>
            <a:off x="4648200" y="1981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14</a:t>
            </a:r>
          </a:p>
        </p:txBody>
      </p:sp>
      <p:sp>
        <p:nvSpPr>
          <p:cNvPr id="32" name="Oval 31"/>
          <p:cNvSpPr/>
          <p:nvPr/>
        </p:nvSpPr>
        <p:spPr>
          <a:xfrm>
            <a:off x="4724400" y="1447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28</a:t>
            </a:r>
          </a:p>
        </p:txBody>
      </p:sp>
      <p:sp>
        <p:nvSpPr>
          <p:cNvPr id="33" name="Oval 32"/>
          <p:cNvSpPr/>
          <p:nvPr/>
        </p:nvSpPr>
        <p:spPr>
          <a:xfrm>
            <a:off x="4953000" y="1524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12</a:t>
            </a:r>
          </a:p>
        </p:txBody>
      </p:sp>
      <p:sp>
        <p:nvSpPr>
          <p:cNvPr id="34" name="Oval 33"/>
          <p:cNvSpPr/>
          <p:nvPr/>
        </p:nvSpPr>
        <p:spPr>
          <a:xfrm>
            <a:off x="4953000" y="1981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35" name="Oval 34"/>
          <p:cNvSpPr/>
          <p:nvPr/>
        </p:nvSpPr>
        <p:spPr>
          <a:xfrm>
            <a:off x="4648200" y="1828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2</a:t>
            </a:r>
            <a:endParaRPr lang="en-US" sz="8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953000" y="1828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37" name="Oval 36"/>
          <p:cNvSpPr/>
          <p:nvPr/>
        </p:nvSpPr>
        <p:spPr>
          <a:xfrm>
            <a:off x="5257800" y="2971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36</a:t>
            </a:r>
          </a:p>
        </p:txBody>
      </p:sp>
      <p:sp>
        <p:nvSpPr>
          <p:cNvPr id="38" name="Oval 37"/>
          <p:cNvSpPr/>
          <p:nvPr/>
        </p:nvSpPr>
        <p:spPr>
          <a:xfrm>
            <a:off x="5257800" y="3200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36</a:t>
            </a:r>
          </a:p>
        </p:txBody>
      </p:sp>
      <p:sp>
        <p:nvSpPr>
          <p:cNvPr id="39" name="Oval 38"/>
          <p:cNvSpPr/>
          <p:nvPr/>
        </p:nvSpPr>
        <p:spPr>
          <a:xfrm>
            <a:off x="5257800" y="3352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36</a:t>
            </a:r>
          </a:p>
        </p:txBody>
      </p:sp>
      <p:sp>
        <p:nvSpPr>
          <p:cNvPr id="40" name="Oval 39"/>
          <p:cNvSpPr/>
          <p:nvPr/>
        </p:nvSpPr>
        <p:spPr>
          <a:xfrm>
            <a:off x="5257800" y="3581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36</a:t>
            </a:r>
          </a:p>
        </p:txBody>
      </p:sp>
      <p:sp>
        <p:nvSpPr>
          <p:cNvPr id="41" name="Oval 40"/>
          <p:cNvSpPr/>
          <p:nvPr/>
        </p:nvSpPr>
        <p:spPr>
          <a:xfrm>
            <a:off x="5257800" y="3733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572000" y="3962400"/>
            <a:ext cx="15240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latin typeface="Arial Narrow" pitchFamily="34" charset="0"/>
              </a:rPr>
              <a:t>-5</a:t>
            </a:r>
            <a:endParaRPr lang="en-US" sz="800" dirty="0">
              <a:latin typeface="Arial Narrow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724400" y="2971800"/>
            <a:ext cx="15240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latin typeface="Arial Narrow" pitchFamily="34" charset="0"/>
              </a:rPr>
              <a:t>-5</a:t>
            </a:r>
            <a:endParaRPr lang="en-US" sz="800" dirty="0">
              <a:latin typeface="Arial Narrow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447800" y="7391400"/>
            <a:ext cx="5334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Lot 4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137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410200" y="7848600"/>
            <a:ext cx="5334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Lot 5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223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96000" y="5562600"/>
            <a:ext cx="3810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Lot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89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486400" y="3200400"/>
            <a:ext cx="381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184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648200" y="3276600"/>
            <a:ext cx="381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345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76800" y="2514600"/>
            <a:ext cx="2286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94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95800" y="1600200"/>
            <a:ext cx="2286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68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6096000" y="3657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56" name="Oval 55"/>
          <p:cNvSpPr/>
          <p:nvPr/>
        </p:nvSpPr>
        <p:spPr>
          <a:xfrm>
            <a:off x="3124200" y="5638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3124200" y="5791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124200" y="6019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124200" y="6248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3429000" y="5867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38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038600" y="60198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63" name="Oval 62"/>
          <p:cNvSpPr/>
          <p:nvPr/>
        </p:nvSpPr>
        <p:spPr>
          <a:xfrm>
            <a:off x="3581400" y="6019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38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3733800" y="5638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18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362200" y="6400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2362200" y="6629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1981200" y="6858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867400" y="1600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69" name="Oval 68"/>
          <p:cNvSpPr/>
          <p:nvPr/>
        </p:nvSpPr>
        <p:spPr>
          <a:xfrm>
            <a:off x="6096000" y="1676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</a:p>
        </p:txBody>
      </p:sp>
      <p:sp>
        <p:nvSpPr>
          <p:cNvPr id="70" name="Oval 69"/>
          <p:cNvSpPr/>
          <p:nvPr/>
        </p:nvSpPr>
        <p:spPr>
          <a:xfrm>
            <a:off x="5867400" y="19050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en-US" sz="8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6019800" y="2209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73" name="Oval 72"/>
          <p:cNvSpPr/>
          <p:nvPr/>
        </p:nvSpPr>
        <p:spPr>
          <a:xfrm>
            <a:off x="5867400" y="21336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96000" y="1905000"/>
            <a:ext cx="2286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42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1676400" y="6553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2057400" y="6248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1828800" y="7848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16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2133600" y="7391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2362200" y="7543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2667000" y="73914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13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2971800" y="7543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16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2743200" y="7848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16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3124200" y="78486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84" name="Oval 83"/>
          <p:cNvSpPr/>
          <p:nvPr/>
        </p:nvSpPr>
        <p:spPr>
          <a:xfrm>
            <a:off x="3657600" y="7772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25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3657600" y="6400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13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3810000" y="6248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2743200" y="5486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2133600" y="5486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15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3505200" y="5486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14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2209800" y="5334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15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2971800" y="5334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19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3581400" y="5334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11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3733800" y="53340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94" name="Oval 93"/>
          <p:cNvSpPr/>
          <p:nvPr/>
        </p:nvSpPr>
        <p:spPr>
          <a:xfrm>
            <a:off x="4191000" y="7391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30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4495800" y="73914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4495800" y="7848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38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4267200" y="70104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4648200" y="7162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15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4876800" y="76200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9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5562600" y="7543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42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867400" y="70866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16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096000" y="73152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29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6096000" y="6019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38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5867400" y="5257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5867400" y="57150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17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1447800" y="6019800"/>
            <a:ext cx="5334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Lot 4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122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438400" y="5791200"/>
            <a:ext cx="5334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Lot 4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385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4495800" y="1371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118" name="Oval 117"/>
          <p:cNvSpPr/>
          <p:nvPr/>
        </p:nvSpPr>
        <p:spPr>
          <a:xfrm>
            <a:off x="4343400" y="14478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120" name="Oval 119"/>
          <p:cNvSpPr/>
          <p:nvPr/>
        </p:nvSpPr>
        <p:spPr>
          <a:xfrm>
            <a:off x="6096000" y="44958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22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4953000" y="2743200"/>
            <a:ext cx="2286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88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495800" y="3429000"/>
            <a:ext cx="2286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284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5791200" y="3352800"/>
            <a:ext cx="2286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127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4419600" y="1828800"/>
            <a:ext cx="2286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64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029200" y="4267200"/>
            <a:ext cx="381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?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5334000" y="4419600"/>
            <a:ext cx="2286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156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4267200" y="65532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130" name="Oval 129"/>
          <p:cNvSpPr/>
          <p:nvPr/>
        </p:nvSpPr>
        <p:spPr>
          <a:xfrm>
            <a:off x="4267200" y="6705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4267200" y="57150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4038600" y="51816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30</a:t>
            </a:r>
            <a:endParaRPr lang="en-U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143000" y="914400"/>
            <a:ext cx="23622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1676400" y="1524000"/>
            <a:ext cx="23622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352800" y="914400"/>
            <a:ext cx="4572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E lot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123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1295400" y="1943100"/>
            <a:ext cx="152400" cy="1524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1219200" y="1295400"/>
            <a:ext cx="5334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Old parking lot #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1219200" y="990600"/>
            <a:ext cx="381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total</a:t>
            </a:r>
            <a:endParaRPr lang="en-US" sz="1200" b="1" dirty="0">
              <a:latin typeface="Arial Narrow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524000" y="1905000"/>
            <a:ext cx="990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solidFill>
                  <a:schemeClr val="tx1"/>
                </a:solidFill>
                <a:latin typeface="Arial Narrow" pitchFamily="34" charset="0"/>
              </a:rPr>
              <a:t>Row total</a:t>
            </a:r>
            <a:endParaRPr lang="en-US" sz="12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1295400" y="2171700"/>
            <a:ext cx="152400" cy="1524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1524000" y="2133600"/>
            <a:ext cx="990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Arial Narrow" pitchFamily="34" charset="0"/>
              </a:rPr>
              <a:t>Handicap</a:t>
            </a:r>
            <a:endParaRPr lang="en-US" sz="12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295400" y="24003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Arial Narrow" pitchFamily="34" charset="0"/>
              </a:rPr>
              <a:t>50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1524000" y="2362200"/>
            <a:ext cx="17526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Arial Narrow" pitchFamily="34" charset="0"/>
              </a:rPr>
              <a:t>Motorcycle </a:t>
            </a:r>
            <a:r>
              <a:rPr lang="en-US" sz="1000" b="1" dirty="0" smtClean="0">
                <a:solidFill>
                  <a:schemeClr val="tx1"/>
                </a:solidFill>
                <a:latin typeface="Arial Narrow" pitchFamily="34" charset="0"/>
              </a:rPr>
              <a:t>(not counted in total)</a:t>
            </a:r>
            <a:endParaRPr lang="en-US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04800" y="2971800"/>
            <a:ext cx="7620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 smtClean="0">
                <a:solidFill>
                  <a:schemeClr val="tx1"/>
                </a:solidFill>
                <a:latin typeface="Arial Narrow" pitchFamily="34" charset="0"/>
              </a:rPr>
              <a:t>TOTAL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385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122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137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223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89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345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184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94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68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42</a:t>
            </a:r>
            <a:r>
              <a:rPr lang="en-US" sz="1200" u="sng" dirty="0" smtClean="0">
                <a:solidFill>
                  <a:schemeClr val="tx1"/>
                </a:solidFill>
                <a:latin typeface="Arial Narrow" pitchFamily="34" charset="0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u="sng" dirty="0" smtClean="0">
                <a:solidFill>
                  <a:schemeClr val="tx1"/>
                </a:solidFill>
                <a:latin typeface="Arial Narrow" pitchFamily="34" charset="0"/>
              </a:rPr>
              <a:t>? (156)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Arial Narrow" pitchFamily="34" charset="0"/>
              </a:rPr>
              <a:t>1,843</a:t>
            </a:r>
            <a:r>
              <a:rPr lang="en-US" sz="1200" b="1" u="sng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228600" y="5257800"/>
            <a:ext cx="381000" cy="228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Arial Narrow" pitchFamily="34" charset="0"/>
              </a:rPr>
              <a:t>1,768</a:t>
            </a:r>
            <a:endParaRPr lang="en-US" sz="12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151</Words>
  <Application>Microsoft Office PowerPoint</Application>
  <PresentationFormat>Letter Paper (8.5x11 in)</PresentationFormat>
  <Paragraphs>129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Department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vhaphomuranr</dc:creator>
  <cp:lastModifiedBy>vhaphomuranr</cp:lastModifiedBy>
  <cp:revision>7</cp:revision>
  <dcterms:created xsi:type="dcterms:W3CDTF">2011-11-23T21:34:28Z</dcterms:created>
  <dcterms:modified xsi:type="dcterms:W3CDTF">2011-11-30T18:26:09Z</dcterms:modified>
</cp:coreProperties>
</file>