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7" r:id="rId4"/>
    <p:sldId id="258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1284" y="-8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CFA03-7FF2-4951-B91F-F8AED555FC40}" type="datetimeFigureOut">
              <a:rPr lang="en-US" smtClean="0"/>
              <a:t>9/23/2015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0D564-A5B9-41B0-AFFA-595FE8D64F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4841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CFA03-7FF2-4951-B91F-F8AED555FC40}" type="datetimeFigureOut">
              <a:rPr lang="en-US" smtClean="0"/>
              <a:t>9/23/2015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0D564-A5B9-41B0-AFFA-595FE8D64F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0354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CFA03-7FF2-4951-B91F-F8AED555FC40}" type="datetimeFigureOut">
              <a:rPr lang="en-US" smtClean="0"/>
              <a:t>9/23/2015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0D564-A5B9-41B0-AFFA-595FE8D64F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90297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CFA03-7FF2-4951-B91F-F8AED555FC40}" type="datetimeFigureOut">
              <a:rPr lang="en-US" smtClean="0"/>
              <a:t>9/23/2015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0D564-A5B9-41B0-AFFA-595FE8D64F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82318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CFA03-7FF2-4951-B91F-F8AED555FC40}" type="datetimeFigureOut">
              <a:rPr lang="en-US" smtClean="0"/>
              <a:t>9/23/2015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0D564-A5B9-41B0-AFFA-595FE8D64F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0173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CFA03-7FF2-4951-B91F-F8AED555FC40}" type="datetimeFigureOut">
              <a:rPr lang="en-US" smtClean="0"/>
              <a:t>9/23/2015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0D564-A5B9-41B0-AFFA-595FE8D64F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76568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CFA03-7FF2-4951-B91F-F8AED555FC40}" type="datetimeFigureOut">
              <a:rPr lang="en-US" smtClean="0"/>
              <a:t>9/23/2015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0D564-A5B9-41B0-AFFA-595FE8D64F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0047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CFA03-7FF2-4951-B91F-F8AED555FC40}" type="datetimeFigureOut">
              <a:rPr lang="en-US" smtClean="0"/>
              <a:t>9/23/2015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0D564-A5B9-41B0-AFFA-595FE8D64F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20689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CFA03-7FF2-4951-B91F-F8AED555FC40}" type="datetimeFigureOut">
              <a:rPr lang="en-US" smtClean="0"/>
              <a:t>9/23/2015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0D564-A5B9-41B0-AFFA-595FE8D64F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26802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CFA03-7FF2-4951-B91F-F8AED555FC40}" type="datetimeFigureOut">
              <a:rPr lang="en-US" smtClean="0"/>
              <a:t>9/23/2015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0D564-A5B9-41B0-AFFA-595FE8D64F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09633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CFA03-7FF2-4951-B91F-F8AED555FC40}" type="datetimeFigureOut">
              <a:rPr lang="en-US" smtClean="0"/>
              <a:t>9/23/2015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0D564-A5B9-41B0-AFFA-595FE8D64F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72878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FCFA03-7FF2-4951-B91F-F8AED555FC40}" type="datetimeFigureOut">
              <a:rPr lang="en-US" smtClean="0"/>
              <a:t>9/23/2015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00D564-A5B9-41B0-AFFA-595FE8D64F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62858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4102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747657" y="5893713"/>
            <a:ext cx="3276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Building 3 Section C</a:t>
            </a:r>
          </a:p>
        </p:txBody>
      </p:sp>
      <p:sp>
        <p:nvSpPr>
          <p:cNvPr id="2" name="Up Arrow 1"/>
          <p:cNvSpPr/>
          <p:nvPr/>
        </p:nvSpPr>
        <p:spPr>
          <a:xfrm rot="19319635">
            <a:off x="2954941" y="4267199"/>
            <a:ext cx="484632" cy="97840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6098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544457" y="5771346"/>
            <a:ext cx="3276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Building 3 Section C</a:t>
            </a:r>
          </a:p>
          <a:p>
            <a:r>
              <a:rPr lang="en-US" sz="2800" dirty="0" smtClean="0"/>
              <a:t>Opposite View</a:t>
            </a:r>
            <a:endParaRPr lang="en-US" sz="2800" dirty="0"/>
          </a:p>
        </p:txBody>
      </p:sp>
      <p:pic>
        <p:nvPicPr>
          <p:cNvPr id="2050" name="Picture 2" descr="C:\Users\vhaslcbaptid\AppData\Local\Microsoft\Windows\Temporary Internet Files\Content.Outlook\LZ3XXGZ9\20150922_11223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698501" y="861785"/>
            <a:ext cx="6502399" cy="4800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46778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vhaslcbaptid\AppData\Local\Microsoft\Windows\Temporary Internet Files\Content.Outlook\LZ3XXGZ9\20150922_112335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81" r="25595"/>
          <a:stretch/>
        </p:blipFill>
        <p:spPr bwMode="auto">
          <a:xfrm>
            <a:off x="0" y="21770"/>
            <a:ext cx="5562600" cy="6836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867400" y="6100649"/>
            <a:ext cx="3276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Building 3 Section C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6110368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55" t="10840" r="56433" b="39355"/>
          <a:stretch/>
        </p:blipFill>
        <p:spPr bwMode="auto">
          <a:xfrm>
            <a:off x="304800" y="333375"/>
            <a:ext cx="6972300" cy="4857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Up Arrow 3"/>
          <p:cNvSpPr/>
          <p:nvPr/>
        </p:nvSpPr>
        <p:spPr>
          <a:xfrm>
            <a:off x="2971800" y="3429000"/>
            <a:ext cx="484632" cy="97840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6096000" y="5943600"/>
            <a:ext cx="16001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Building 2 Roof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41614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</TotalTime>
  <Words>17</Words>
  <Application>Microsoft Office PowerPoint</Application>
  <PresentationFormat>On-screen Show (4:3)</PresentationFormat>
  <Paragraphs>5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>Veteran Affairs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Department of Veterans Affairs</dc:creator>
  <cp:lastModifiedBy>Department of Veterans Affairs</cp:lastModifiedBy>
  <cp:revision>5</cp:revision>
  <dcterms:created xsi:type="dcterms:W3CDTF">2015-09-22T19:52:35Z</dcterms:created>
  <dcterms:modified xsi:type="dcterms:W3CDTF">2015-09-23T18:46:43Z</dcterms:modified>
</cp:coreProperties>
</file>