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63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1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2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3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2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3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2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5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7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9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BCA91-6F66-4907-BCF0-76230F87318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F0315-B5C1-4C40-87F7-96722F933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7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71990"/>
            <a:ext cx="8458200" cy="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45798" y="4614333"/>
            <a:ext cx="8458200" cy="118872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118" y="271079"/>
            <a:ext cx="8458200" cy="1477328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154680" y="1836040"/>
            <a:ext cx="274320" cy="27432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72" y="736599"/>
            <a:ext cx="54864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4340" y="1702920"/>
            <a:ext cx="8458200" cy="107722"/>
          </a:xfrm>
          <a:prstGeom prst="rect">
            <a:avLst/>
          </a:prstGeom>
          <a:noFill/>
          <a:ln w="349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" dirty="0" smtClean="0"/>
              <a:t>1111111</a:t>
            </a:r>
            <a:endParaRPr lang="en-US" sz="100" dirty="0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4346575"/>
            <a:ext cx="8458200" cy="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895600" y="4632016"/>
            <a:ext cx="2746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35" y="4635191"/>
            <a:ext cx="27463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1766248"/>
            <a:ext cx="4397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val 19"/>
          <p:cNvSpPr/>
          <p:nvPr/>
        </p:nvSpPr>
        <p:spPr>
          <a:xfrm>
            <a:off x="1193036" y="1835004"/>
            <a:ext cx="27432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266258" y="1835004"/>
            <a:ext cx="27432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1765248"/>
            <a:ext cx="4397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5377" y="829123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CB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240" y="746760"/>
            <a:ext cx="82296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782154" y="825077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41162" y="5168331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905748"/>
            <a:ext cx="19812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723632" y="895400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38200" y="845148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57200" y="834995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19650" y="5093827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229599" y="895400"/>
            <a:ext cx="201168" cy="369332"/>
          </a:xfrm>
          <a:prstGeom prst="rect">
            <a:avLst/>
          </a:prstGeom>
          <a:ln w="127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248400" y="911584"/>
            <a:ext cx="19812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13278" y="5117068"/>
            <a:ext cx="19812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316480" y="841572"/>
            <a:ext cx="19812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773680" y="850996"/>
            <a:ext cx="19812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86600" y="5178623"/>
            <a:ext cx="238330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700" dirty="0" smtClean="0">
              <a:solidFill>
                <a:schemeClr val="tx1"/>
              </a:solidFill>
            </a:endParaRPr>
          </a:p>
          <a:p>
            <a:r>
              <a:rPr lang="en-US" sz="700" dirty="0" smtClean="0">
                <a:solidFill>
                  <a:schemeClr val="tx1"/>
                </a:solidFill>
              </a:rPr>
              <a:t>T</a:t>
            </a:r>
            <a:endParaRPr lang="en-US" sz="700" dirty="0">
              <a:solidFill>
                <a:schemeClr val="tx1"/>
              </a:solidFill>
            </a:endParaRPr>
          </a:p>
        </p:txBody>
      </p:sp>
      <p:sp>
        <p:nvSpPr>
          <p:cNvPr id="50" name="Cube 49"/>
          <p:cNvSpPr/>
          <p:nvPr/>
        </p:nvSpPr>
        <p:spPr>
          <a:xfrm>
            <a:off x="304800" y="2133600"/>
            <a:ext cx="822960" cy="457200"/>
          </a:xfrm>
          <a:prstGeom prst="cube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8330183" y="1289008"/>
            <a:ext cx="100584" cy="19937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365832" y="1295400"/>
            <a:ext cx="566841" cy="197296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042660" y="1293853"/>
            <a:ext cx="0" cy="194464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313434" y="2148435"/>
            <a:ext cx="391943" cy="1295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928742" y="2110360"/>
            <a:ext cx="391943" cy="1295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420537" y="2130984"/>
            <a:ext cx="391943" cy="1295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51114" y="2615076"/>
            <a:ext cx="391943" cy="1295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649252" y="5803053"/>
            <a:ext cx="146101" cy="62578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7251879" y="5496619"/>
            <a:ext cx="146101" cy="62578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57" idx="0"/>
          </p:cNvCxnSpPr>
          <p:nvPr/>
        </p:nvCxnSpPr>
        <p:spPr>
          <a:xfrm>
            <a:off x="4782154" y="1285505"/>
            <a:ext cx="477022" cy="182107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932550" y="1302219"/>
            <a:ext cx="607298" cy="18221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82306" y="3180163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Code Blue</a:t>
            </a:r>
            <a:endParaRPr 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8029054" y="3320724"/>
            <a:ext cx="7681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GFCI outlet</a:t>
            </a:r>
            <a:endParaRPr lang="en-US" sz="1000" dirty="0"/>
          </a:p>
        </p:txBody>
      </p:sp>
      <p:sp>
        <p:nvSpPr>
          <p:cNvPr id="56" name="TextBox 55"/>
          <p:cNvSpPr txBox="1"/>
          <p:nvPr/>
        </p:nvSpPr>
        <p:spPr>
          <a:xfrm>
            <a:off x="5638800" y="3258979"/>
            <a:ext cx="923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Regular outlet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4903950" y="3106579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Nurse Call</a:t>
            </a:r>
            <a:endParaRPr lang="en-US" sz="1000" dirty="0"/>
          </a:p>
        </p:txBody>
      </p:sp>
      <p:sp>
        <p:nvSpPr>
          <p:cNvPr id="58" name="TextBox 57"/>
          <p:cNvSpPr txBox="1"/>
          <p:nvPr/>
        </p:nvSpPr>
        <p:spPr>
          <a:xfrm>
            <a:off x="6731758" y="3268369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Light switch</a:t>
            </a:r>
            <a:endParaRPr lang="en-US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3437153" y="3411379"/>
            <a:ext cx="6014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Med Air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2092175" y="3391479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Oxygen</a:t>
            </a:r>
            <a:endParaRPr 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1330196" y="3352800"/>
            <a:ext cx="8787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Med Vacuum</a:t>
            </a:r>
            <a:endParaRPr lang="en-US" sz="1000" dirty="0"/>
          </a:p>
        </p:txBody>
      </p:sp>
      <p:sp>
        <p:nvSpPr>
          <p:cNvPr id="62" name="TextBox 61"/>
          <p:cNvSpPr txBox="1"/>
          <p:nvPr/>
        </p:nvSpPr>
        <p:spPr>
          <a:xfrm>
            <a:off x="637655" y="3886200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Utility basket</a:t>
            </a:r>
            <a:endParaRPr lang="en-US" sz="1000" dirty="0"/>
          </a:p>
        </p:txBody>
      </p:sp>
      <p:sp>
        <p:nvSpPr>
          <p:cNvPr id="63" name="TextBox 62"/>
          <p:cNvSpPr txBox="1"/>
          <p:nvPr/>
        </p:nvSpPr>
        <p:spPr>
          <a:xfrm>
            <a:off x="6365832" y="6426675"/>
            <a:ext cx="8290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Bed bumper</a:t>
            </a:r>
            <a:endParaRPr lang="en-US" sz="1000" dirty="0"/>
          </a:p>
        </p:txBody>
      </p:sp>
      <p:sp>
        <p:nvSpPr>
          <p:cNvPr id="64" name="TextBox 63"/>
          <p:cNvSpPr txBox="1"/>
          <p:nvPr/>
        </p:nvSpPr>
        <p:spPr>
          <a:xfrm>
            <a:off x="7194905" y="6177413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Communication switch</a:t>
            </a:r>
            <a:endParaRPr 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2743200" y="3733800"/>
            <a:ext cx="9476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Equipment rail</a:t>
            </a:r>
            <a:endParaRPr lang="en-US" sz="1000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2714559" y="2337766"/>
            <a:ext cx="440121" cy="142532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81476" y="2259961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57676" y="2246941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785735" y="2258352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860694" y="2246941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641968" y="2250521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933280" y="2258613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13448" y="2258613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01904" y="2246888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53352" y="2259961"/>
            <a:ext cx="0" cy="330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12892" y="2310276"/>
            <a:ext cx="682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312378" y="2415004"/>
            <a:ext cx="682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09654" y="2530784"/>
            <a:ext cx="682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16907" y="2465840"/>
            <a:ext cx="682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305882" y="2356337"/>
            <a:ext cx="682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Quad Arrow Callout 3"/>
          <p:cNvSpPr/>
          <p:nvPr/>
        </p:nvSpPr>
        <p:spPr>
          <a:xfrm>
            <a:off x="608852" y="2074353"/>
            <a:ext cx="375071" cy="356516"/>
          </a:xfrm>
          <a:prstGeom prst="quadArrow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735" y="2149109"/>
            <a:ext cx="40798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52" y="2149109"/>
            <a:ext cx="40798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541" y="2166937"/>
            <a:ext cx="40798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403" y="2378789"/>
            <a:ext cx="4762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7561396" y="3666640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Mounting Bracket</a:t>
            </a:r>
            <a:endParaRPr lang="en-US" sz="1000" dirty="0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920818" y="5246023"/>
            <a:ext cx="391943" cy="1295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393780" y="6410509"/>
            <a:ext cx="19479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Outlet dedicated for </a:t>
            </a:r>
            <a:r>
              <a:rPr lang="en-US" sz="1000" dirty="0" smtClean="0"/>
              <a:t>Bed Control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464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39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25</cp:revision>
  <dcterms:created xsi:type="dcterms:W3CDTF">2016-10-05T23:18:54Z</dcterms:created>
  <dcterms:modified xsi:type="dcterms:W3CDTF">2017-01-24T17:09:49Z</dcterms:modified>
</cp:coreProperties>
</file>