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6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6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43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0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1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63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7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6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94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69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B17D6-6A3C-4026-AFAB-932EBDD97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87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8873"/>
            <a:ext cx="9144000" cy="493775"/>
          </a:xfrm>
        </p:spPr>
        <p:txBody>
          <a:bodyPr>
            <a:normAutofit/>
          </a:bodyPr>
          <a:lstStyle/>
          <a:p>
            <a:r>
              <a:rPr lang="en-US" sz="2400" dirty="0"/>
              <a:t>HOME STEAD CBOC BLOCK LAYOUT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4160520" y="1472184"/>
            <a:ext cx="4005072" cy="39959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38344" y="2715768"/>
            <a:ext cx="2404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dirty="0"/>
              <a:t>WAITING AREA &amp; Physical Medicine and Rehab area  </a:t>
            </a:r>
          </a:p>
        </p:txBody>
      </p:sp>
      <p:sp>
        <p:nvSpPr>
          <p:cNvPr id="6" name="Rectangle: Rounded Corners 5"/>
          <p:cNvSpPr/>
          <p:nvPr/>
        </p:nvSpPr>
        <p:spPr>
          <a:xfrm>
            <a:off x="1112520" y="4692658"/>
            <a:ext cx="2496312" cy="649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1072896" y="4007358"/>
            <a:ext cx="25755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1072896" y="3293626"/>
            <a:ext cx="2575560" cy="603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1072896" y="2616970"/>
            <a:ext cx="24993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996696" y="1940314"/>
            <a:ext cx="25755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996696" y="1353312"/>
            <a:ext cx="2575560" cy="495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8311896" y="4846320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EXAM 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8311896" y="4131302"/>
            <a:ext cx="2423160" cy="576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EXAM 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8311896" y="3497580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EXAM 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8340852" y="2850142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EXAM </a:t>
            </a:r>
          </a:p>
        </p:txBody>
      </p:sp>
      <p:sp>
        <p:nvSpPr>
          <p:cNvPr id="16" name="Rectangle: Rounded Corners 15"/>
          <p:cNvSpPr/>
          <p:nvPr/>
        </p:nvSpPr>
        <p:spPr>
          <a:xfrm>
            <a:off x="8340852" y="2202704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PHARMACY 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8340852" y="1568982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BLOOD DRAW </a:t>
            </a:r>
          </a:p>
        </p:txBody>
      </p:sp>
      <p:sp>
        <p:nvSpPr>
          <p:cNvPr id="18" name="Rectangle: Rounded Corners 17"/>
          <p:cNvSpPr/>
          <p:nvPr/>
        </p:nvSpPr>
        <p:spPr>
          <a:xfrm>
            <a:off x="4434840" y="699516"/>
            <a:ext cx="2010156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BASIC </a:t>
            </a:r>
            <a:r>
              <a:rPr lang="en-US" dirty="0" err="1"/>
              <a:t>XRAY</a:t>
            </a:r>
            <a:r>
              <a:rPr lang="en-US" dirty="0"/>
              <a:t> </a:t>
            </a:r>
          </a:p>
        </p:txBody>
      </p:sp>
      <p:sp>
        <p:nvSpPr>
          <p:cNvPr id="19" name="Rectangle: Rounded Corners 18"/>
          <p:cNvSpPr/>
          <p:nvPr/>
        </p:nvSpPr>
        <p:spPr>
          <a:xfrm>
            <a:off x="4818888" y="5760720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IN MAS 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6519672" y="703981"/>
            <a:ext cx="164592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ULTRA SOUND </a:t>
            </a:r>
          </a:p>
        </p:txBody>
      </p:sp>
      <p:sp>
        <p:nvSpPr>
          <p:cNvPr id="21" name="Rectangle: Rounded Corners 20"/>
          <p:cNvSpPr/>
          <p:nvPr/>
        </p:nvSpPr>
        <p:spPr>
          <a:xfrm>
            <a:off x="1072896" y="5581412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VBA			</a:t>
            </a:r>
          </a:p>
        </p:txBody>
      </p:sp>
      <p:sp>
        <p:nvSpPr>
          <p:cNvPr id="22" name="Rectangle: Rounded Corners 21"/>
          <p:cNvSpPr/>
          <p:nvPr/>
        </p:nvSpPr>
        <p:spPr>
          <a:xfrm>
            <a:off x="8340852" y="5666887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POLICE </a:t>
            </a:r>
          </a:p>
        </p:txBody>
      </p:sp>
      <p:sp>
        <p:nvSpPr>
          <p:cNvPr id="23" name="Rectangle: Rounded Corners 22"/>
          <p:cNvSpPr/>
          <p:nvPr/>
        </p:nvSpPr>
        <p:spPr>
          <a:xfrm>
            <a:off x="8340852" y="749308"/>
            <a:ext cx="24231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EYE LANE </a:t>
            </a:r>
          </a:p>
        </p:txBody>
      </p:sp>
      <p:sp>
        <p:nvSpPr>
          <p:cNvPr id="24" name="Rectangle: Rounded Corners 23"/>
          <p:cNvSpPr/>
          <p:nvPr/>
        </p:nvSpPr>
        <p:spPr>
          <a:xfrm>
            <a:off x="996696" y="676656"/>
            <a:ext cx="2575560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EYE LANE	</a:t>
            </a:r>
          </a:p>
        </p:txBody>
      </p:sp>
    </p:spTree>
    <p:extLst>
      <p:ext uri="{BB962C8B-B14F-4D97-AF65-F5344CB8AC3E}">
        <p14:creationId xmlns:p14="http://schemas.microsoft.com/office/powerpoint/2010/main" val="1352861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HOME STEAD CBOC BLOCK LAYOUT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STEAD CBOC BLOCK LAYOUT</dc:title>
  <dc:creator>Rechtmann, Howard S.  (Miami VA)</dc:creator>
  <cp:lastModifiedBy>Donovan, Catherine</cp:lastModifiedBy>
  <cp:revision>3</cp:revision>
  <dcterms:created xsi:type="dcterms:W3CDTF">2017-07-26T15:18:15Z</dcterms:created>
  <dcterms:modified xsi:type="dcterms:W3CDTF">2017-08-28T17:13:39Z</dcterms:modified>
</cp:coreProperties>
</file>