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9850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1824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r">
              <a:defRPr sz="1200"/>
            </a:lvl1pPr>
          </a:lstStyle>
          <a:p>
            <a:fld id="{99668511-DB9C-4130-9944-2FBF39725BEB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5" tIns="46442" rIns="92885" bIns="4644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2885" tIns="46442" rIns="92885" bIns="4644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r">
              <a:defRPr sz="1200"/>
            </a:lvl1pPr>
          </a:lstStyle>
          <a:p>
            <a:fld id="{1E2259D5-AE63-4D8A-B224-B2D9F28D1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313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90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0463" indent="-284794" defTabSz="93190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9173" indent="-227834" defTabSz="931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94843" indent="-227834" defTabSz="931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0512" indent="-227834" defTabSz="931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06182" indent="-227834" defTabSz="931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61851" indent="-227834" defTabSz="931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17521" indent="-227834" defTabSz="931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73191" indent="-227834" defTabSz="931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67EF7A5-157B-4F87-80A9-6C7509CDB591}" type="slidenum">
              <a:rPr lang="en-US" smtClean="0"/>
              <a:pPr eaLnBrk="1" hangingPunct="1"/>
              <a:t>1</a:t>
            </a:fld>
            <a:endParaRPr lang="en-US" dirty="0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18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448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6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5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03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7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2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03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139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77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111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A1D4E-F084-4ECE-BDCE-AC3B93BE8225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C3235-E3BF-41A3-84DC-0C654B4D1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1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Rectangle 365"/>
          <p:cNvSpPr/>
          <p:nvPr/>
        </p:nvSpPr>
        <p:spPr>
          <a:xfrm>
            <a:off x="7367506" y="4675054"/>
            <a:ext cx="1720463" cy="38923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67" name="Freeform 44"/>
          <p:cNvSpPr>
            <a:spLocks noChangeAspect="1"/>
          </p:cNvSpPr>
          <p:nvPr/>
        </p:nvSpPr>
        <p:spPr bwMode="auto">
          <a:xfrm>
            <a:off x="5992845" y="2148507"/>
            <a:ext cx="565348" cy="897782"/>
          </a:xfrm>
          <a:custGeom>
            <a:avLst/>
            <a:gdLst>
              <a:gd name="T0" fmla="*/ 36 w 434"/>
              <a:gd name="T1" fmla="*/ 100 h 596"/>
              <a:gd name="T2" fmla="*/ 38 w 434"/>
              <a:gd name="T3" fmla="*/ 94 h 596"/>
              <a:gd name="T4" fmla="*/ 38 w 434"/>
              <a:gd name="T5" fmla="*/ 89 h 596"/>
              <a:gd name="T6" fmla="*/ 40 w 434"/>
              <a:gd name="T7" fmla="*/ 85 h 596"/>
              <a:gd name="T8" fmla="*/ 41 w 434"/>
              <a:gd name="T9" fmla="*/ 80 h 596"/>
              <a:gd name="T10" fmla="*/ 42 w 434"/>
              <a:gd name="T11" fmla="*/ 77 h 596"/>
              <a:gd name="T12" fmla="*/ 42 w 434"/>
              <a:gd name="T13" fmla="*/ 75 h 596"/>
              <a:gd name="T14" fmla="*/ 43 w 434"/>
              <a:gd name="T15" fmla="*/ 74 h 596"/>
              <a:gd name="T16" fmla="*/ 44 w 434"/>
              <a:gd name="T17" fmla="*/ 76 h 596"/>
              <a:gd name="T18" fmla="*/ 43 w 434"/>
              <a:gd name="T19" fmla="*/ 56 h 596"/>
              <a:gd name="T20" fmla="*/ 40 w 434"/>
              <a:gd name="T21" fmla="*/ 42 h 596"/>
              <a:gd name="T22" fmla="*/ 38 w 434"/>
              <a:gd name="T23" fmla="*/ 39 h 596"/>
              <a:gd name="T24" fmla="*/ 34 w 434"/>
              <a:gd name="T25" fmla="*/ 44 h 596"/>
              <a:gd name="T26" fmla="*/ 32 w 434"/>
              <a:gd name="T27" fmla="*/ 50 h 596"/>
              <a:gd name="T28" fmla="*/ 32 w 434"/>
              <a:gd name="T29" fmla="*/ 52 h 596"/>
              <a:gd name="T30" fmla="*/ 29 w 434"/>
              <a:gd name="T31" fmla="*/ 53 h 596"/>
              <a:gd name="T32" fmla="*/ 27 w 434"/>
              <a:gd name="T33" fmla="*/ 51 h 596"/>
              <a:gd name="T34" fmla="*/ 28 w 434"/>
              <a:gd name="T35" fmla="*/ 46 h 596"/>
              <a:gd name="T36" fmla="*/ 29 w 434"/>
              <a:gd name="T37" fmla="*/ 44 h 596"/>
              <a:gd name="T38" fmla="*/ 31 w 434"/>
              <a:gd name="T39" fmla="*/ 41 h 596"/>
              <a:gd name="T40" fmla="*/ 33 w 434"/>
              <a:gd name="T41" fmla="*/ 26 h 596"/>
              <a:gd name="T42" fmla="*/ 32 w 434"/>
              <a:gd name="T43" fmla="*/ 21 h 596"/>
              <a:gd name="T44" fmla="*/ 30 w 434"/>
              <a:gd name="T45" fmla="*/ 18 h 596"/>
              <a:gd name="T46" fmla="*/ 30 w 434"/>
              <a:gd name="T47" fmla="*/ 17 h 596"/>
              <a:gd name="T48" fmla="*/ 32 w 434"/>
              <a:gd name="T49" fmla="*/ 17 h 596"/>
              <a:gd name="T50" fmla="*/ 32 w 434"/>
              <a:gd name="T51" fmla="*/ 14 h 596"/>
              <a:gd name="T52" fmla="*/ 27 w 434"/>
              <a:gd name="T53" fmla="*/ 8 h 596"/>
              <a:gd name="T54" fmla="*/ 25 w 434"/>
              <a:gd name="T55" fmla="*/ 6 h 596"/>
              <a:gd name="T56" fmla="*/ 18 w 434"/>
              <a:gd name="T57" fmla="*/ 2 h 596"/>
              <a:gd name="T58" fmla="*/ 15 w 434"/>
              <a:gd name="T59" fmla="*/ 2 h 596"/>
              <a:gd name="T60" fmla="*/ 14 w 434"/>
              <a:gd name="T61" fmla="*/ 3 h 596"/>
              <a:gd name="T62" fmla="*/ 12 w 434"/>
              <a:gd name="T63" fmla="*/ 6 h 596"/>
              <a:gd name="T64" fmla="*/ 14 w 434"/>
              <a:gd name="T65" fmla="*/ 10 h 596"/>
              <a:gd name="T66" fmla="*/ 14 w 434"/>
              <a:gd name="T67" fmla="*/ 10 h 596"/>
              <a:gd name="T68" fmla="*/ 14 w 434"/>
              <a:gd name="T69" fmla="*/ 11 h 596"/>
              <a:gd name="T70" fmla="*/ 12 w 434"/>
              <a:gd name="T71" fmla="*/ 13 h 596"/>
              <a:gd name="T72" fmla="*/ 10 w 434"/>
              <a:gd name="T73" fmla="*/ 16 h 596"/>
              <a:gd name="T74" fmla="*/ 11 w 434"/>
              <a:gd name="T75" fmla="*/ 22 h 596"/>
              <a:gd name="T76" fmla="*/ 10 w 434"/>
              <a:gd name="T77" fmla="*/ 28 h 596"/>
              <a:gd name="T78" fmla="*/ 8 w 434"/>
              <a:gd name="T79" fmla="*/ 24 h 596"/>
              <a:gd name="T80" fmla="*/ 8 w 434"/>
              <a:gd name="T81" fmla="*/ 18 h 596"/>
              <a:gd name="T82" fmla="*/ 8 w 434"/>
              <a:gd name="T83" fmla="*/ 17 h 596"/>
              <a:gd name="T84" fmla="*/ 7 w 434"/>
              <a:gd name="T85" fmla="*/ 22 h 596"/>
              <a:gd name="T86" fmla="*/ 5 w 434"/>
              <a:gd name="T87" fmla="*/ 24 h 596"/>
              <a:gd name="T88" fmla="*/ 5 w 434"/>
              <a:gd name="T89" fmla="*/ 24 h 596"/>
              <a:gd name="T90" fmla="*/ 3 w 434"/>
              <a:gd name="T91" fmla="*/ 26 h 596"/>
              <a:gd name="T92" fmla="*/ 2 w 434"/>
              <a:gd name="T93" fmla="*/ 30 h 596"/>
              <a:gd name="T94" fmla="*/ 2 w 434"/>
              <a:gd name="T95" fmla="*/ 34 h 596"/>
              <a:gd name="T96" fmla="*/ 2 w 434"/>
              <a:gd name="T97" fmla="*/ 40 h 596"/>
              <a:gd name="T98" fmla="*/ 1 w 434"/>
              <a:gd name="T99" fmla="*/ 49 h 596"/>
              <a:gd name="T100" fmla="*/ 1 w 434"/>
              <a:gd name="T101" fmla="*/ 56 h 596"/>
              <a:gd name="T102" fmla="*/ 1 w 434"/>
              <a:gd name="T103" fmla="*/ 56 h 596"/>
              <a:gd name="T104" fmla="*/ 1 w 434"/>
              <a:gd name="T105" fmla="*/ 62 h 596"/>
              <a:gd name="T106" fmla="*/ 3 w 434"/>
              <a:gd name="T107" fmla="*/ 70 h 596"/>
              <a:gd name="T108" fmla="*/ 5 w 434"/>
              <a:gd name="T109" fmla="*/ 79 h 596"/>
              <a:gd name="T110" fmla="*/ 5 w 434"/>
              <a:gd name="T111" fmla="*/ 93 h 596"/>
              <a:gd name="T112" fmla="*/ 3 w 434"/>
              <a:gd name="T113" fmla="*/ 100 h 596"/>
              <a:gd name="T114" fmla="*/ 3 w 434"/>
              <a:gd name="T115" fmla="*/ 103 h 596"/>
              <a:gd name="T116" fmla="*/ 0 w 434"/>
              <a:gd name="T117" fmla="*/ 107 h 596"/>
              <a:gd name="T118" fmla="*/ 36 w 434"/>
              <a:gd name="T119" fmla="*/ 102 h 5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34"/>
              <a:gd name="T181" fmla="*/ 0 h 596"/>
              <a:gd name="T182" fmla="*/ 434 w 434"/>
              <a:gd name="T183" fmla="*/ 596 h 59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34" h="596">
                <a:moveTo>
                  <a:pt x="350" y="568"/>
                </a:moveTo>
                <a:lnTo>
                  <a:pt x="350" y="560"/>
                </a:lnTo>
                <a:lnTo>
                  <a:pt x="352" y="552"/>
                </a:lnTo>
                <a:lnTo>
                  <a:pt x="358" y="542"/>
                </a:lnTo>
                <a:lnTo>
                  <a:pt x="362" y="534"/>
                </a:lnTo>
                <a:lnTo>
                  <a:pt x="372" y="520"/>
                </a:lnTo>
                <a:lnTo>
                  <a:pt x="376" y="514"/>
                </a:lnTo>
                <a:lnTo>
                  <a:pt x="374" y="502"/>
                </a:lnTo>
                <a:lnTo>
                  <a:pt x="374" y="494"/>
                </a:lnTo>
                <a:lnTo>
                  <a:pt x="376" y="484"/>
                </a:lnTo>
                <a:lnTo>
                  <a:pt x="380" y="478"/>
                </a:lnTo>
                <a:lnTo>
                  <a:pt x="386" y="468"/>
                </a:lnTo>
                <a:lnTo>
                  <a:pt x="390" y="466"/>
                </a:lnTo>
                <a:lnTo>
                  <a:pt x="400" y="454"/>
                </a:lnTo>
                <a:lnTo>
                  <a:pt x="402" y="442"/>
                </a:lnTo>
                <a:lnTo>
                  <a:pt x="406" y="436"/>
                </a:lnTo>
                <a:lnTo>
                  <a:pt x="408" y="432"/>
                </a:lnTo>
                <a:lnTo>
                  <a:pt x="408" y="428"/>
                </a:lnTo>
                <a:lnTo>
                  <a:pt x="406" y="424"/>
                </a:lnTo>
                <a:lnTo>
                  <a:pt x="408" y="420"/>
                </a:lnTo>
                <a:lnTo>
                  <a:pt x="408" y="416"/>
                </a:lnTo>
                <a:lnTo>
                  <a:pt x="412" y="414"/>
                </a:lnTo>
                <a:lnTo>
                  <a:pt x="414" y="412"/>
                </a:lnTo>
                <a:lnTo>
                  <a:pt x="420" y="414"/>
                </a:lnTo>
                <a:lnTo>
                  <a:pt x="424" y="414"/>
                </a:lnTo>
                <a:lnTo>
                  <a:pt x="426" y="420"/>
                </a:lnTo>
                <a:lnTo>
                  <a:pt x="428" y="420"/>
                </a:lnTo>
                <a:lnTo>
                  <a:pt x="430" y="414"/>
                </a:lnTo>
                <a:lnTo>
                  <a:pt x="434" y="364"/>
                </a:lnTo>
                <a:lnTo>
                  <a:pt x="420" y="312"/>
                </a:lnTo>
                <a:lnTo>
                  <a:pt x="408" y="272"/>
                </a:lnTo>
                <a:lnTo>
                  <a:pt x="396" y="246"/>
                </a:lnTo>
                <a:lnTo>
                  <a:pt x="386" y="230"/>
                </a:lnTo>
                <a:lnTo>
                  <a:pt x="378" y="222"/>
                </a:lnTo>
                <a:lnTo>
                  <a:pt x="372" y="218"/>
                </a:lnTo>
                <a:lnTo>
                  <a:pt x="366" y="218"/>
                </a:lnTo>
                <a:lnTo>
                  <a:pt x="362" y="220"/>
                </a:lnTo>
                <a:lnTo>
                  <a:pt x="336" y="236"/>
                </a:lnTo>
                <a:lnTo>
                  <a:pt x="330" y="242"/>
                </a:lnTo>
                <a:lnTo>
                  <a:pt x="328" y="250"/>
                </a:lnTo>
                <a:lnTo>
                  <a:pt x="322" y="264"/>
                </a:lnTo>
                <a:lnTo>
                  <a:pt x="316" y="274"/>
                </a:lnTo>
                <a:lnTo>
                  <a:pt x="314" y="276"/>
                </a:lnTo>
                <a:lnTo>
                  <a:pt x="310" y="278"/>
                </a:lnTo>
                <a:lnTo>
                  <a:pt x="308" y="288"/>
                </a:lnTo>
                <a:lnTo>
                  <a:pt x="304" y="294"/>
                </a:lnTo>
                <a:lnTo>
                  <a:pt x="298" y="298"/>
                </a:lnTo>
                <a:lnTo>
                  <a:pt x="284" y="294"/>
                </a:lnTo>
                <a:lnTo>
                  <a:pt x="274" y="292"/>
                </a:lnTo>
                <a:lnTo>
                  <a:pt x="270" y="288"/>
                </a:lnTo>
                <a:lnTo>
                  <a:pt x="266" y="282"/>
                </a:lnTo>
                <a:lnTo>
                  <a:pt x="266" y="276"/>
                </a:lnTo>
                <a:lnTo>
                  <a:pt x="268" y="262"/>
                </a:lnTo>
                <a:lnTo>
                  <a:pt x="270" y="256"/>
                </a:lnTo>
                <a:lnTo>
                  <a:pt x="270" y="250"/>
                </a:lnTo>
                <a:lnTo>
                  <a:pt x="272" y="246"/>
                </a:lnTo>
                <a:lnTo>
                  <a:pt x="278" y="242"/>
                </a:lnTo>
                <a:lnTo>
                  <a:pt x="284" y="240"/>
                </a:lnTo>
                <a:lnTo>
                  <a:pt x="286" y="240"/>
                </a:lnTo>
                <a:lnTo>
                  <a:pt x="298" y="228"/>
                </a:lnTo>
                <a:lnTo>
                  <a:pt x="300" y="202"/>
                </a:lnTo>
                <a:lnTo>
                  <a:pt x="318" y="188"/>
                </a:lnTo>
                <a:lnTo>
                  <a:pt x="318" y="146"/>
                </a:lnTo>
                <a:lnTo>
                  <a:pt x="316" y="136"/>
                </a:lnTo>
                <a:lnTo>
                  <a:pt x="314" y="126"/>
                </a:lnTo>
                <a:lnTo>
                  <a:pt x="310" y="114"/>
                </a:lnTo>
                <a:lnTo>
                  <a:pt x="304" y="106"/>
                </a:lnTo>
                <a:lnTo>
                  <a:pt x="300" y="104"/>
                </a:lnTo>
                <a:lnTo>
                  <a:pt x="294" y="100"/>
                </a:lnTo>
                <a:lnTo>
                  <a:pt x="292" y="94"/>
                </a:lnTo>
                <a:lnTo>
                  <a:pt x="292" y="92"/>
                </a:lnTo>
                <a:lnTo>
                  <a:pt x="292" y="88"/>
                </a:lnTo>
                <a:lnTo>
                  <a:pt x="296" y="84"/>
                </a:lnTo>
                <a:lnTo>
                  <a:pt x="300" y="82"/>
                </a:lnTo>
                <a:lnTo>
                  <a:pt x="310" y="88"/>
                </a:lnTo>
                <a:lnTo>
                  <a:pt x="312" y="88"/>
                </a:lnTo>
                <a:lnTo>
                  <a:pt x="312" y="86"/>
                </a:lnTo>
                <a:lnTo>
                  <a:pt x="308" y="78"/>
                </a:lnTo>
                <a:lnTo>
                  <a:pt x="286" y="46"/>
                </a:lnTo>
                <a:lnTo>
                  <a:pt x="276" y="46"/>
                </a:lnTo>
                <a:lnTo>
                  <a:pt x="266" y="44"/>
                </a:lnTo>
                <a:lnTo>
                  <a:pt x="252" y="38"/>
                </a:lnTo>
                <a:lnTo>
                  <a:pt x="244" y="34"/>
                </a:lnTo>
                <a:lnTo>
                  <a:pt x="240" y="32"/>
                </a:lnTo>
                <a:lnTo>
                  <a:pt x="222" y="32"/>
                </a:lnTo>
                <a:lnTo>
                  <a:pt x="206" y="14"/>
                </a:lnTo>
                <a:lnTo>
                  <a:pt x="176" y="12"/>
                </a:lnTo>
                <a:lnTo>
                  <a:pt x="160" y="0"/>
                </a:lnTo>
                <a:lnTo>
                  <a:pt x="148" y="0"/>
                </a:lnTo>
                <a:lnTo>
                  <a:pt x="144" y="4"/>
                </a:lnTo>
                <a:lnTo>
                  <a:pt x="132" y="2"/>
                </a:lnTo>
                <a:lnTo>
                  <a:pt x="132" y="8"/>
                </a:lnTo>
                <a:lnTo>
                  <a:pt x="132" y="14"/>
                </a:lnTo>
                <a:lnTo>
                  <a:pt x="124" y="18"/>
                </a:lnTo>
                <a:lnTo>
                  <a:pt x="120" y="24"/>
                </a:lnTo>
                <a:lnTo>
                  <a:pt x="120" y="30"/>
                </a:lnTo>
                <a:lnTo>
                  <a:pt x="120" y="36"/>
                </a:lnTo>
                <a:lnTo>
                  <a:pt x="126" y="46"/>
                </a:lnTo>
                <a:lnTo>
                  <a:pt x="130" y="50"/>
                </a:lnTo>
                <a:lnTo>
                  <a:pt x="134" y="50"/>
                </a:lnTo>
                <a:lnTo>
                  <a:pt x="138" y="52"/>
                </a:lnTo>
                <a:lnTo>
                  <a:pt x="138" y="54"/>
                </a:lnTo>
                <a:lnTo>
                  <a:pt x="138" y="56"/>
                </a:lnTo>
                <a:lnTo>
                  <a:pt x="136" y="60"/>
                </a:lnTo>
                <a:lnTo>
                  <a:pt x="134" y="62"/>
                </a:lnTo>
                <a:lnTo>
                  <a:pt x="124" y="62"/>
                </a:lnTo>
                <a:lnTo>
                  <a:pt x="118" y="64"/>
                </a:lnTo>
                <a:lnTo>
                  <a:pt x="112" y="68"/>
                </a:lnTo>
                <a:lnTo>
                  <a:pt x="106" y="72"/>
                </a:lnTo>
                <a:lnTo>
                  <a:pt x="100" y="80"/>
                </a:lnTo>
                <a:lnTo>
                  <a:pt x="98" y="86"/>
                </a:lnTo>
                <a:lnTo>
                  <a:pt x="102" y="98"/>
                </a:lnTo>
                <a:lnTo>
                  <a:pt x="102" y="110"/>
                </a:lnTo>
                <a:lnTo>
                  <a:pt x="102" y="122"/>
                </a:lnTo>
                <a:lnTo>
                  <a:pt x="100" y="132"/>
                </a:lnTo>
                <a:lnTo>
                  <a:pt x="94" y="148"/>
                </a:lnTo>
                <a:lnTo>
                  <a:pt x="92" y="154"/>
                </a:lnTo>
                <a:lnTo>
                  <a:pt x="82" y="152"/>
                </a:lnTo>
                <a:lnTo>
                  <a:pt x="76" y="148"/>
                </a:lnTo>
                <a:lnTo>
                  <a:pt x="80" y="130"/>
                </a:lnTo>
                <a:lnTo>
                  <a:pt x="82" y="114"/>
                </a:lnTo>
                <a:lnTo>
                  <a:pt x="82" y="106"/>
                </a:lnTo>
                <a:lnTo>
                  <a:pt x="80" y="98"/>
                </a:lnTo>
                <a:lnTo>
                  <a:pt x="78" y="94"/>
                </a:lnTo>
                <a:lnTo>
                  <a:pt x="76" y="94"/>
                </a:lnTo>
                <a:lnTo>
                  <a:pt x="74" y="94"/>
                </a:lnTo>
                <a:lnTo>
                  <a:pt x="72" y="100"/>
                </a:lnTo>
                <a:lnTo>
                  <a:pt x="72" y="104"/>
                </a:lnTo>
                <a:lnTo>
                  <a:pt x="66" y="118"/>
                </a:lnTo>
                <a:lnTo>
                  <a:pt x="60" y="126"/>
                </a:lnTo>
                <a:lnTo>
                  <a:pt x="58" y="128"/>
                </a:lnTo>
                <a:lnTo>
                  <a:pt x="56" y="130"/>
                </a:lnTo>
                <a:lnTo>
                  <a:pt x="48" y="128"/>
                </a:lnTo>
                <a:lnTo>
                  <a:pt x="44" y="130"/>
                </a:lnTo>
                <a:lnTo>
                  <a:pt x="44" y="134"/>
                </a:lnTo>
                <a:lnTo>
                  <a:pt x="46" y="134"/>
                </a:lnTo>
                <a:lnTo>
                  <a:pt x="36" y="136"/>
                </a:lnTo>
                <a:lnTo>
                  <a:pt x="36" y="148"/>
                </a:lnTo>
                <a:lnTo>
                  <a:pt x="36" y="156"/>
                </a:lnTo>
                <a:lnTo>
                  <a:pt x="34" y="160"/>
                </a:lnTo>
                <a:lnTo>
                  <a:pt x="24" y="168"/>
                </a:lnTo>
                <a:lnTo>
                  <a:pt x="20" y="176"/>
                </a:lnTo>
                <a:lnTo>
                  <a:pt x="18" y="182"/>
                </a:lnTo>
                <a:lnTo>
                  <a:pt x="22" y="188"/>
                </a:lnTo>
                <a:lnTo>
                  <a:pt x="24" y="196"/>
                </a:lnTo>
                <a:lnTo>
                  <a:pt x="22" y="208"/>
                </a:lnTo>
                <a:lnTo>
                  <a:pt x="20" y="220"/>
                </a:lnTo>
                <a:lnTo>
                  <a:pt x="16" y="234"/>
                </a:lnTo>
                <a:lnTo>
                  <a:pt x="8" y="258"/>
                </a:lnTo>
                <a:lnTo>
                  <a:pt x="4" y="268"/>
                </a:lnTo>
                <a:lnTo>
                  <a:pt x="8" y="280"/>
                </a:lnTo>
                <a:lnTo>
                  <a:pt x="12" y="294"/>
                </a:lnTo>
                <a:lnTo>
                  <a:pt x="12" y="308"/>
                </a:lnTo>
                <a:lnTo>
                  <a:pt x="8" y="308"/>
                </a:lnTo>
                <a:lnTo>
                  <a:pt x="6" y="310"/>
                </a:lnTo>
                <a:lnTo>
                  <a:pt x="4" y="314"/>
                </a:lnTo>
                <a:lnTo>
                  <a:pt x="4" y="318"/>
                </a:lnTo>
                <a:lnTo>
                  <a:pt x="8" y="330"/>
                </a:lnTo>
                <a:lnTo>
                  <a:pt x="14" y="344"/>
                </a:lnTo>
                <a:lnTo>
                  <a:pt x="26" y="370"/>
                </a:lnTo>
                <a:lnTo>
                  <a:pt x="34" y="382"/>
                </a:lnTo>
                <a:lnTo>
                  <a:pt x="40" y="390"/>
                </a:lnTo>
                <a:lnTo>
                  <a:pt x="42" y="396"/>
                </a:lnTo>
                <a:lnTo>
                  <a:pt x="48" y="416"/>
                </a:lnTo>
                <a:lnTo>
                  <a:pt x="50" y="438"/>
                </a:lnTo>
                <a:lnTo>
                  <a:pt x="52" y="460"/>
                </a:lnTo>
                <a:lnTo>
                  <a:pt x="50" y="500"/>
                </a:lnTo>
                <a:lnTo>
                  <a:pt x="46" y="518"/>
                </a:lnTo>
                <a:lnTo>
                  <a:pt x="38" y="532"/>
                </a:lnTo>
                <a:lnTo>
                  <a:pt x="32" y="544"/>
                </a:lnTo>
                <a:lnTo>
                  <a:pt x="28" y="552"/>
                </a:lnTo>
                <a:lnTo>
                  <a:pt x="26" y="558"/>
                </a:lnTo>
                <a:lnTo>
                  <a:pt x="26" y="566"/>
                </a:lnTo>
                <a:lnTo>
                  <a:pt x="28" y="570"/>
                </a:lnTo>
                <a:lnTo>
                  <a:pt x="10" y="590"/>
                </a:lnTo>
                <a:lnTo>
                  <a:pt x="2" y="596"/>
                </a:lnTo>
                <a:lnTo>
                  <a:pt x="0" y="596"/>
                </a:lnTo>
                <a:lnTo>
                  <a:pt x="212" y="572"/>
                </a:lnTo>
                <a:lnTo>
                  <a:pt x="216" y="590"/>
                </a:lnTo>
                <a:lnTo>
                  <a:pt x="350" y="568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50" name="Rectangle 4"/>
          <p:cNvSpPr txBox="1">
            <a:spLocks noGrp="1" noChangeArrowheads="1"/>
          </p:cNvSpPr>
          <p:nvPr/>
        </p:nvSpPr>
        <p:spPr bwMode="auto">
          <a:xfrm>
            <a:off x="7061200" y="6175375"/>
            <a:ext cx="2133600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endParaRPr lang="en-US" sz="600" dirty="0">
              <a:ea typeface="MS PGothic" pitchFamily="34" charset="-128"/>
            </a:endParaRPr>
          </a:p>
          <a:p>
            <a:pPr algn="r" eaLnBrk="1" hangingPunct="1"/>
            <a:endParaRPr lang="en-US" sz="600" dirty="0">
              <a:ea typeface="MS PGothic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67506" y="5042181"/>
            <a:ext cx="1720463" cy="4081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8917" name="Rectangle 149"/>
          <p:cNvSpPr>
            <a:spLocks noChangeArrowheads="1"/>
          </p:cNvSpPr>
          <p:nvPr/>
        </p:nvSpPr>
        <p:spPr bwMode="auto">
          <a:xfrm>
            <a:off x="-3580" y="558800"/>
            <a:ext cx="9119409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>
              <a:lnSpc>
                <a:spcPct val="80000"/>
              </a:lnSpc>
            </a:pPr>
            <a:r>
              <a:rPr lang="en-US" sz="2800" b="1" u="sng" dirty="0" smtClean="0">
                <a:ea typeface="MS PGothic" pitchFamily="34" charset="-128"/>
              </a:rPr>
              <a:t>VRE IDES/VSOC Outreach Sites</a:t>
            </a:r>
            <a:endParaRPr lang="en-US" sz="2800" b="1" u="sng" dirty="0">
              <a:ea typeface="MS PGothic" pitchFamily="34" charset="-128"/>
            </a:endParaRPr>
          </a:p>
        </p:txBody>
      </p:sp>
      <p:sp>
        <p:nvSpPr>
          <p:cNvPr id="2130" name="Freeform 21"/>
          <p:cNvSpPr>
            <a:spLocks noChangeAspect="1"/>
          </p:cNvSpPr>
          <p:nvPr/>
        </p:nvSpPr>
        <p:spPr bwMode="auto">
          <a:xfrm>
            <a:off x="1171207" y="1048978"/>
            <a:ext cx="980317" cy="841670"/>
          </a:xfrm>
          <a:custGeom>
            <a:avLst/>
            <a:gdLst>
              <a:gd name="T0" fmla="*/ 3 w 754"/>
              <a:gd name="T1" fmla="*/ 8 h 558"/>
              <a:gd name="T2" fmla="*/ 10 w 754"/>
              <a:gd name="T3" fmla="*/ 15 h 558"/>
              <a:gd name="T4" fmla="*/ 14 w 754"/>
              <a:gd name="T5" fmla="*/ 20 h 558"/>
              <a:gd name="T6" fmla="*/ 18 w 754"/>
              <a:gd name="T7" fmla="*/ 24 h 558"/>
              <a:gd name="T8" fmla="*/ 20 w 754"/>
              <a:gd name="T9" fmla="*/ 22 h 558"/>
              <a:gd name="T10" fmla="*/ 20 w 754"/>
              <a:gd name="T11" fmla="*/ 26 h 558"/>
              <a:gd name="T12" fmla="*/ 17 w 754"/>
              <a:gd name="T13" fmla="*/ 31 h 558"/>
              <a:gd name="T14" fmla="*/ 14 w 754"/>
              <a:gd name="T15" fmla="*/ 38 h 558"/>
              <a:gd name="T16" fmla="*/ 14 w 754"/>
              <a:gd name="T17" fmla="*/ 38 h 558"/>
              <a:gd name="T18" fmla="*/ 14 w 754"/>
              <a:gd name="T19" fmla="*/ 38 h 558"/>
              <a:gd name="T20" fmla="*/ 20 w 754"/>
              <a:gd name="T21" fmla="*/ 29 h 558"/>
              <a:gd name="T22" fmla="*/ 20 w 754"/>
              <a:gd name="T23" fmla="*/ 33 h 558"/>
              <a:gd name="T24" fmla="*/ 18 w 754"/>
              <a:gd name="T25" fmla="*/ 44 h 558"/>
              <a:gd name="T26" fmla="*/ 18 w 754"/>
              <a:gd name="T27" fmla="*/ 41 h 558"/>
              <a:gd name="T28" fmla="*/ 16 w 754"/>
              <a:gd name="T29" fmla="*/ 42 h 558"/>
              <a:gd name="T30" fmla="*/ 16 w 754"/>
              <a:gd name="T31" fmla="*/ 41 h 558"/>
              <a:gd name="T32" fmla="*/ 12 w 754"/>
              <a:gd name="T33" fmla="*/ 46 h 558"/>
              <a:gd name="T34" fmla="*/ 16 w 754"/>
              <a:gd name="T35" fmla="*/ 48 h 558"/>
              <a:gd name="T36" fmla="*/ 18 w 754"/>
              <a:gd name="T37" fmla="*/ 44 h 558"/>
              <a:gd name="T38" fmla="*/ 21 w 754"/>
              <a:gd name="T39" fmla="*/ 38 h 558"/>
              <a:gd name="T40" fmla="*/ 25 w 754"/>
              <a:gd name="T41" fmla="*/ 26 h 558"/>
              <a:gd name="T42" fmla="*/ 23 w 754"/>
              <a:gd name="T43" fmla="*/ 24 h 558"/>
              <a:gd name="T44" fmla="*/ 23 w 754"/>
              <a:gd name="T45" fmla="*/ 20 h 558"/>
              <a:gd name="T46" fmla="*/ 22 w 754"/>
              <a:gd name="T47" fmla="*/ 14 h 558"/>
              <a:gd name="T48" fmla="*/ 23 w 754"/>
              <a:gd name="T49" fmla="*/ 15 h 558"/>
              <a:gd name="T50" fmla="*/ 25 w 754"/>
              <a:gd name="T51" fmla="*/ 10 h 558"/>
              <a:gd name="T52" fmla="*/ 23 w 754"/>
              <a:gd name="T53" fmla="*/ 0 h 558"/>
              <a:gd name="T54" fmla="*/ 57 w 754"/>
              <a:gd name="T55" fmla="*/ 17 h 558"/>
              <a:gd name="T56" fmla="*/ 68 w 754"/>
              <a:gd name="T57" fmla="*/ 92 h 558"/>
              <a:gd name="T58" fmla="*/ 68 w 754"/>
              <a:gd name="T59" fmla="*/ 102 h 558"/>
              <a:gd name="T60" fmla="*/ 45 w 754"/>
              <a:gd name="T61" fmla="*/ 93 h 558"/>
              <a:gd name="T62" fmla="*/ 40 w 754"/>
              <a:gd name="T63" fmla="*/ 93 h 558"/>
              <a:gd name="T64" fmla="*/ 35 w 754"/>
              <a:gd name="T65" fmla="*/ 93 h 558"/>
              <a:gd name="T66" fmla="*/ 31 w 754"/>
              <a:gd name="T67" fmla="*/ 93 h 558"/>
              <a:gd name="T68" fmla="*/ 26 w 754"/>
              <a:gd name="T69" fmla="*/ 93 h 558"/>
              <a:gd name="T70" fmla="*/ 20 w 754"/>
              <a:gd name="T71" fmla="*/ 87 h 558"/>
              <a:gd name="T72" fmla="*/ 15 w 754"/>
              <a:gd name="T73" fmla="*/ 88 h 558"/>
              <a:gd name="T74" fmla="*/ 12 w 754"/>
              <a:gd name="T75" fmla="*/ 86 h 558"/>
              <a:gd name="T76" fmla="*/ 10 w 754"/>
              <a:gd name="T77" fmla="*/ 78 h 558"/>
              <a:gd name="T78" fmla="*/ 10 w 754"/>
              <a:gd name="T79" fmla="*/ 70 h 558"/>
              <a:gd name="T80" fmla="*/ 6 w 754"/>
              <a:gd name="T81" fmla="*/ 68 h 558"/>
              <a:gd name="T82" fmla="*/ 5 w 754"/>
              <a:gd name="T83" fmla="*/ 65 h 558"/>
              <a:gd name="T84" fmla="*/ 2 w 754"/>
              <a:gd name="T85" fmla="*/ 63 h 558"/>
              <a:gd name="T86" fmla="*/ 1 w 754"/>
              <a:gd name="T87" fmla="*/ 61 h 558"/>
              <a:gd name="T88" fmla="*/ 1 w 754"/>
              <a:gd name="T89" fmla="*/ 58 h 558"/>
              <a:gd name="T90" fmla="*/ 1 w 754"/>
              <a:gd name="T91" fmla="*/ 53 h 558"/>
              <a:gd name="T92" fmla="*/ 1 w 754"/>
              <a:gd name="T93" fmla="*/ 59 h 558"/>
              <a:gd name="T94" fmla="*/ 2 w 754"/>
              <a:gd name="T95" fmla="*/ 56 h 558"/>
              <a:gd name="T96" fmla="*/ 3 w 754"/>
              <a:gd name="T97" fmla="*/ 52 h 558"/>
              <a:gd name="T98" fmla="*/ 1 w 754"/>
              <a:gd name="T99" fmla="*/ 46 h 558"/>
              <a:gd name="T100" fmla="*/ 5 w 754"/>
              <a:gd name="T101" fmla="*/ 46 h 558"/>
              <a:gd name="T102" fmla="*/ 2 w 754"/>
              <a:gd name="T103" fmla="*/ 42 h 558"/>
              <a:gd name="T104" fmla="*/ 2 w 754"/>
              <a:gd name="T105" fmla="*/ 38 h 558"/>
              <a:gd name="T106" fmla="*/ 2 w 754"/>
              <a:gd name="T107" fmla="*/ 22 h 558"/>
              <a:gd name="T108" fmla="*/ 1 w 754"/>
              <a:gd name="T109" fmla="*/ 15 h 55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754"/>
              <a:gd name="T166" fmla="*/ 0 h 558"/>
              <a:gd name="T167" fmla="*/ 754 w 754"/>
              <a:gd name="T168" fmla="*/ 558 h 55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754" h="558">
                <a:moveTo>
                  <a:pt x="24" y="46"/>
                </a:moveTo>
                <a:lnTo>
                  <a:pt x="26" y="40"/>
                </a:lnTo>
                <a:lnTo>
                  <a:pt x="24" y="30"/>
                </a:lnTo>
                <a:lnTo>
                  <a:pt x="32" y="40"/>
                </a:lnTo>
                <a:lnTo>
                  <a:pt x="52" y="58"/>
                </a:lnTo>
                <a:lnTo>
                  <a:pt x="64" y="68"/>
                </a:lnTo>
                <a:lnTo>
                  <a:pt x="78" y="78"/>
                </a:lnTo>
                <a:lnTo>
                  <a:pt x="92" y="84"/>
                </a:lnTo>
                <a:lnTo>
                  <a:pt x="104" y="88"/>
                </a:lnTo>
                <a:lnTo>
                  <a:pt x="120" y="92"/>
                </a:lnTo>
                <a:lnTo>
                  <a:pt x="132" y="100"/>
                </a:lnTo>
                <a:lnTo>
                  <a:pt x="140" y="108"/>
                </a:lnTo>
                <a:lnTo>
                  <a:pt x="162" y="108"/>
                </a:lnTo>
                <a:lnTo>
                  <a:pt x="164" y="120"/>
                </a:lnTo>
                <a:lnTo>
                  <a:pt x="176" y="120"/>
                </a:lnTo>
                <a:lnTo>
                  <a:pt x="176" y="132"/>
                </a:lnTo>
                <a:lnTo>
                  <a:pt x="184" y="134"/>
                </a:lnTo>
                <a:lnTo>
                  <a:pt x="182" y="120"/>
                </a:lnTo>
                <a:lnTo>
                  <a:pt x="186" y="118"/>
                </a:lnTo>
                <a:lnTo>
                  <a:pt x="198" y="118"/>
                </a:lnTo>
                <a:lnTo>
                  <a:pt x="192" y="130"/>
                </a:lnTo>
                <a:lnTo>
                  <a:pt x="194" y="134"/>
                </a:lnTo>
                <a:lnTo>
                  <a:pt x="198" y="140"/>
                </a:lnTo>
                <a:lnTo>
                  <a:pt x="198" y="148"/>
                </a:lnTo>
                <a:lnTo>
                  <a:pt x="198" y="152"/>
                </a:lnTo>
                <a:lnTo>
                  <a:pt x="194" y="156"/>
                </a:lnTo>
                <a:lnTo>
                  <a:pt x="176" y="178"/>
                </a:lnTo>
                <a:lnTo>
                  <a:pt x="170" y="172"/>
                </a:lnTo>
                <a:lnTo>
                  <a:pt x="182" y="162"/>
                </a:lnTo>
                <a:lnTo>
                  <a:pt x="180" y="156"/>
                </a:lnTo>
                <a:lnTo>
                  <a:pt x="150" y="194"/>
                </a:lnTo>
                <a:lnTo>
                  <a:pt x="130" y="206"/>
                </a:lnTo>
                <a:lnTo>
                  <a:pt x="130" y="218"/>
                </a:lnTo>
                <a:lnTo>
                  <a:pt x="140" y="222"/>
                </a:lnTo>
                <a:lnTo>
                  <a:pt x="142" y="216"/>
                </a:lnTo>
                <a:lnTo>
                  <a:pt x="144" y="214"/>
                </a:lnTo>
                <a:lnTo>
                  <a:pt x="146" y="214"/>
                </a:lnTo>
                <a:lnTo>
                  <a:pt x="146" y="216"/>
                </a:lnTo>
                <a:lnTo>
                  <a:pt x="144" y="216"/>
                </a:lnTo>
                <a:lnTo>
                  <a:pt x="142" y="214"/>
                </a:lnTo>
                <a:lnTo>
                  <a:pt x="138" y="208"/>
                </a:lnTo>
                <a:lnTo>
                  <a:pt x="168" y="186"/>
                </a:lnTo>
                <a:lnTo>
                  <a:pt x="174" y="186"/>
                </a:lnTo>
                <a:lnTo>
                  <a:pt x="204" y="156"/>
                </a:lnTo>
                <a:lnTo>
                  <a:pt x="210" y="166"/>
                </a:lnTo>
                <a:lnTo>
                  <a:pt x="206" y="176"/>
                </a:lnTo>
                <a:lnTo>
                  <a:pt x="198" y="184"/>
                </a:lnTo>
                <a:lnTo>
                  <a:pt x="194" y="182"/>
                </a:lnTo>
                <a:lnTo>
                  <a:pt x="188" y="192"/>
                </a:lnTo>
                <a:lnTo>
                  <a:pt x="186" y="202"/>
                </a:lnTo>
                <a:lnTo>
                  <a:pt x="190" y="206"/>
                </a:lnTo>
                <a:lnTo>
                  <a:pt x="180" y="240"/>
                </a:lnTo>
                <a:lnTo>
                  <a:pt x="170" y="248"/>
                </a:lnTo>
                <a:lnTo>
                  <a:pt x="170" y="242"/>
                </a:lnTo>
                <a:lnTo>
                  <a:pt x="170" y="234"/>
                </a:lnTo>
                <a:lnTo>
                  <a:pt x="180" y="222"/>
                </a:lnTo>
                <a:lnTo>
                  <a:pt x="164" y="236"/>
                </a:lnTo>
                <a:lnTo>
                  <a:pt x="158" y="246"/>
                </a:lnTo>
                <a:lnTo>
                  <a:pt x="156" y="242"/>
                </a:lnTo>
                <a:lnTo>
                  <a:pt x="160" y="232"/>
                </a:lnTo>
                <a:lnTo>
                  <a:pt x="162" y="224"/>
                </a:lnTo>
                <a:lnTo>
                  <a:pt x="160" y="222"/>
                </a:lnTo>
                <a:lnTo>
                  <a:pt x="158" y="222"/>
                </a:lnTo>
                <a:lnTo>
                  <a:pt x="150" y="226"/>
                </a:lnTo>
                <a:lnTo>
                  <a:pt x="136" y="236"/>
                </a:lnTo>
                <a:lnTo>
                  <a:pt x="128" y="246"/>
                </a:lnTo>
                <a:lnTo>
                  <a:pt x="126" y="248"/>
                </a:lnTo>
                <a:lnTo>
                  <a:pt x="128" y="250"/>
                </a:lnTo>
                <a:lnTo>
                  <a:pt x="150" y="254"/>
                </a:lnTo>
                <a:lnTo>
                  <a:pt x="150" y="256"/>
                </a:lnTo>
                <a:lnTo>
                  <a:pt x="152" y="260"/>
                </a:lnTo>
                <a:lnTo>
                  <a:pt x="158" y="264"/>
                </a:lnTo>
                <a:lnTo>
                  <a:pt x="162" y="264"/>
                </a:lnTo>
                <a:lnTo>
                  <a:pt x="166" y="262"/>
                </a:lnTo>
                <a:lnTo>
                  <a:pt x="174" y="256"/>
                </a:lnTo>
                <a:lnTo>
                  <a:pt x="186" y="244"/>
                </a:lnTo>
                <a:lnTo>
                  <a:pt x="192" y="246"/>
                </a:lnTo>
                <a:lnTo>
                  <a:pt x="200" y="238"/>
                </a:lnTo>
                <a:lnTo>
                  <a:pt x="208" y="238"/>
                </a:lnTo>
                <a:lnTo>
                  <a:pt x="206" y="210"/>
                </a:lnTo>
                <a:lnTo>
                  <a:pt x="212" y="202"/>
                </a:lnTo>
                <a:lnTo>
                  <a:pt x="208" y="196"/>
                </a:lnTo>
                <a:lnTo>
                  <a:pt x="218" y="172"/>
                </a:lnTo>
                <a:lnTo>
                  <a:pt x="242" y="146"/>
                </a:lnTo>
                <a:lnTo>
                  <a:pt x="234" y="118"/>
                </a:lnTo>
                <a:lnTo>
                  <a:pt x="226" y="118"/>
                </a:lnTo>
                <a:lnTo>
                  <a:pt x="224" y="126"/>
                </a:lnTo>
                <a:lnTo>
                  <a:pt x="230" y="134"/>
                </a:lnTo>
                <a:lnTo>
                  <a:pt x="228" y="138"/>
                </a:lnTo>
                <a:lnTo>
                  <a:pt x="218" y="126"/>
                </a:lnTo>
                <a:lnTo>
                  <a:pt x="218" y="116"/>
                </a:lnTo>
                <a:lnTo>
                  <a:pt x="224" y="110"/>
                </a:lnTo>
                <a:lnTo>
                  <a:pt x="236" y="112"/>
                </a:lnTo>
                <a:lnTo>
                  <a:pt x="228" y="94"/>
                </a:lnTo>
                <a:lnTo>
                  <a:pt x="224" y="84"/>
                </a:lnTo>
                <a:lnTo>
                  <a:pt x="216" y="78"/>
                </a:lnTo>
                <a:lnTo>
                  <a:pt x="222" y="72"/>
                </a:lnTo>
                <a:lnTo>
                  <a:pt x="224" y="62"/>
                </a:lnTo>
                <a:lnTo>
                  <a:pt x="228" y="66"/>
                </a:lnTo>
                <a:lnTo>
                  <a:pt x="228" y="82"/>
                </a:lnTo>
                <a:lnTo>
                  <a:pt x="236" y="76"/>
                </a:lnTo>
                <a:lnTo>
                  <a:pt x="234" y="72"/>
                </a:lnTo>
                <a:lnTo>
                  <a:pt x="246" y="64"/>
                </a:lnTo>
                <a:lnTo>
                  <a:pt x="240" y="54"/>
                </a:lnTo>
                <a:lnTo>
                  <a:pt x="242" y="44"/>
                </a:lnTo>
                <a:lnTo>
                  <a:pt x="236" y="36"/>
                </a:lnTo>
                <a:lnTo>
                  <a:pt x="228" y="36"/>
                </a:lnTo>
                <a:lnTo>
                  <a:pt x="226" y="0"/>
                </a:lnTo>
                <a:lnTo>
                  <a:pt x="270" y="14"/>
                </a:lnTo>
                <a:lnTo>
                  <a:pt x="388" y="46"/>
                </a:lnTo>
                <a:lnTo>
                  <a:pt x="466" y="68"/>
                </a:lnTo>
                <a:lnTo>
                  <a:pt x="556" y="90"/>
                </a:lnTo>
                <a:lnTo>
                  <a:pt x="652" y="114"/>
                </a:lnTo>
                <a:lnTo>
                  <a:pt x="754" y="136"/>
                </a:lnTo>
                <a:lnTo>
                  <a:pt x="678" y="484"/>
                </a:lnTo>
                <a:lnTo>
                  <a:pt x="672" y="502"/>
                </a:lnTo>
                <a:lnTo>
                  <a:pt x="678" y="516"/>
                </a:lnTo>
                <a:lnTo>
                  <a:pt x="678" y="530"/>
                </a:lnTo>
                <a:lnTo>
                  <a:pt x="672" y="546"/>
                </a:lnTo>
                <a:lnTo>
                  <a:pt x="674" y="558"/>
                </a:lnTo>
                <a:lnTo>
                  <a:pt x="482" y="510"/>
                </a:lnTo>
                <a:lnTo>
                  <a:pt x="476" y="512"/>
                </a:lnTo>
                <a:lnTo>
                  <a:pt x="458" y="512"/>
                </a:lnTo>
                <a:lnTo>
                  <a:pt x="446" y="512"/>
                </a:lnTo>
                <a:lnTo>
                  <a:pt x="434" y="512"/>
                </a:lnTo>
                <a:lnTo>
                  <a:pt x="422" y="508"/>
                </a:lnTo>
                <a:lnTo>
                  <a:pt x="410" y="504"/>
                </a:lnTo>
                <a:lnTo>
                  <a:pt x="402" y="508"/>
                </a:lnTo>
                <a:lnTo>
                  <a:pt x="396" y="510"/>
                </a:lnTo>
                <a:lnTo>
                  <a:pt x="370" y="510"/>
                </a:lnTo>
                <a:lnTo>
                  <a:pt x="362" y="512"/>
                </a:lnTo>
                <a:lnTo>
                  <a:pt x="342" y="514"/>
                </a:lnTo>
                <a:lnTo>
                  <a:pt x="330" y="514"/>
                </a:lnTo>
                <a:lnTo>
                  <a:pt x="320" y="514"/>
                </a:lnTo>
                <a:lnTo>
                  <a:pt x="312" y="512"/>
                </a:lnTo>
                <a:lnTo>
                  <a:pt x="306" y="506"/>
                </a:lnTo>
                <a:lnTo>
                  <a:pt x="290" y="506"/>
                </a:lnTo>
                <a:lnTo>
                  <a:pt x="276" y="508"/>
                </a:lnTo>
                <a:lnTo>
                  <a:pt x="266" y="506"/>
                </a:lnTo>
                <a:lnTo>
                  <a:pt x="252" y="510"/>
                </a:lnTo>
                <a:lnTo>
                  <a:pt x="246" y="504"/>
                </a:lnTo>
                <a:lnTo>
                  <a:pt x="230" y="494"/>
                </a:lnTo>
                <a:lnTo>
                  <a:pt x="212" y="482"/>
                </a:lnTo>
                <a:lnTo>
                  <a:pt x="202" y="480"/>
                </a:lnTo>
                <a:lnTo>
                  <a:pt x="194" y="480"/>
                </a:lnTo>
                <a:lnTo>
                  <a:pt x="184" y="482"/>
                </a:lnTo>
                <a:lnTo>
                  <a:pt x="160" y="486"/>
                </a:lnTo>
                <a:lnTo>
                  <a:pt x="148" y="486"/>
                </a:lnTo>
                <a:lnTo>
                  <a:pt x="134" y="484"/>
                </a:lnTo>
                <a:lnTo>
                  <a:pt x="124" y="482"/>
                </a:lnTo>
                <a:lnTo>
                  <a:pt x="120" y="478"/>
                </a:lnTo>
                <a:lnTo>
                  <a:pt x="116" y="474"/>
                </a:lnTo>
                <a:lnTo>
                  <a:pt x="102" y="462"/>
                </a:lnTo>
                <a:lnTo>
                  <a:pt x="96" y="450"/>
                </a:lnTo>
                <a:lnTo>
                  <a:pt x="98" y="440"/>
                </a:lnTo>
                <a:lnTo>
                  <a:pt x="100" y="430"/>
                </a:lnTo>
                <a:lnTo>
                  <a:pt x="100" y="416"/>
                </a:lnTo>
                <a:lnTo>
                  <a:pt x="100" y="404"/>
                </a:lnTo>
                <a:lnTo>
                  <a:pt x="94" y="392"/>
                </a:lnTo>
                <a:lnTo>
                  <a:pt x="92" y="386"/>
                </a:lnTo>
                <a:lnTo>
                  <a:pt x="86" y="382"/>
                </a:lnTo>
                <a:lnTo>
                  <a:pt x="80" y="378"/>
                </a:lnTo>
                <a:lnTo>
                  <a:pt x="74" y="376"/>
                </a:lnTo>
                <a:lnTo>
                  <a:pt x="60" y="374"/>
                </a:lnTo>
                <a:lnTo>
                  <a:pt x="60" y="372"/>
                </a:lnTo>
                <a:lnTo>
                  <a:pt x="60" y="364"/>
                </a:lnTo>
                <a:lnTo>
                  <a:pt x="58" y="360"/>
                </a:lnTo>
                <a:lnTo>
                  <a:pt x="56" y="356"/>
                </a:lnTo>
                <a:lnTo>
                  <a:pt x="52" y="354"/>
                </a:lnTo>
                <a:lnTo>
                  <a:pt x="46" y="352"/>
                </a:lnTo>
                <a:lnTo>
                  <a:pt x="36" y="346"/>
                </a:lnTo>
                <a:lnTo>
                  <a:pt x="26" y="348"/>
                </a:lnTo>
                <a:lnTo>
                  <a:pt x="24" y="344"/>
                </a:lnTo>
                <a:lnTo>
                  <a:pt x="20" y="348"/>
                </a:lnTo>
                <a:lnTo>
                  <a:pt x="12" y="342"/>
                </a:lnTo>
                <a:lnTo>
                  <a:pt x="8" y="334"/>
                </a:lnTo>
                <a:lnTo>
                  <a:pt x="2" y="336"/>
                </a:lnTo>
                <a:lnTo>
                  <a:pt x="0" y="336"/>
                </a:lnTo>
                <a:lnTo>
                  <a:pt x="0" y="332"/>
                </a:lnTo>
                <a:lnTo>
                  <a:pt x="4" y="318"/>
                </a:lnTo>
                <a:lnTo>
                  <a:pt x="10" y="294"/>
                </a:lnTo>
                <a:lnTo>
                  <a:pt x="14" y="288"/>
                </a:lnTo>
                <a:lnTo>
                  <a:pt x="16" y="288"/>
                </a:lnTo>
                <a:lnTo>
                  <a:pt x="16" y="290"/>
                </a:lnTo>
                <a:lnTo>
                  <a:pt x="16" y="292"/>
                </a:lnTo>
                <a:lnTo>
                  <a:pt x="14" y="302"/>
                </a:lnTo>
                <a:lnTo>
                  <a:pt x="10" y="320"/>
                </a:lnTo>
                <a:lnTo>
                  <a:pt x="10" y="326"/>
                </a:lnTo>
                <a:lnTo>
                  <a:pt x="14" y="326"/>
                </a:lnTo>
                <a:lnTo>
                  <a:pt x="20" y="324"/>
                </a:lnTo>
                <a:lnTo>
                  <a:pt x="18" y="318"/>
                </a:lnTo>
                <a:lnTo>
                  <a:pt x="24" y="310"/>
                </a:lnTo>
                <a:lnTo>
                  <a:pt x="28" y="304"/>
                </a:lnTo>
                <a:lnTo>
                  <a:pt x="28" y="292"/>
                </a:lnTo>
                <a:lnTo>
                  <a:pt x="30" y="288"/>
                </a:lnTo>
                <a:lnTo>
                  <a:pt x="38" y="286"/>
                </a:lnTo>
                <a:lnTo>
                  <a:pt x="34" y="276"/>
                </a:lnTo>
                <a:lnTo>
                  <a:pt x="28" y="280"/>
                </a:lnTo>
                <a:lnTo>
                  <a:pt x="18" y="278"/>
                </a:lnTo>
                <a:lnTo>
                  <a:pt x="18" y="250"/>
                </a:lnTo>
                <a:lnTo>
                  <a:pt x="22" y="250"/>
                </a:lnTo>
                <a:lnTo>
                  <a:pt x="24" y="256"/>
                </a:lnTo>
                <a:lnTo>
                  <a:pt x="30" y="252"/>
                </a:lnTo>
                <a:lnTo>
                  <a:pt x="48" y="254"/>
                </a:lnTo>
                <a:lnTo>
                  <a:pt x="48" y="248"/>
                </a:lnTo>
                <a:lnTo>
                  <a:pt x="36" y="242"/>
                </a:lnTo>
                <a:lnTo>
                  <a:pt x="34" y="234"/>
                </a:lnTo>
                <a:lnTo>
                  <a:pt x="24" y="234"/>
                </a:lnTo>
                <a:lnTo>
                  <a:pt x="20" y="244"/>
                </a:lnTo>
                <a:lnTo>
                  <a:pt x="20" y="242"/>
                </a:lnTo>
                <a:lnTo>
                  <a:pt x="20" y="228"/>
                </a:lnTo>
                <a:lnTo>
                  <a:pt x="22" y="212"/>
                </a:lnTo>
                <a:lnTo>
                  <a:pt x="24" y="198"/>
                </a:lnTo>
                <a:lnTo>
                  <a:pt x="24" y="192"/>
                </a:lnTo>
                <a:lnTo>
                  <a:pt x="22" y="188"/>
                </a:lnTo>
                <a:lnTo>
                  <a:pt x="24" y="122"/>
                </a:lnTo>
                <a:lnTo>
                  <a:pt x="22" y="116"/>
                </a:lnTo>
                <a:lnTo>
                  <a:pt x="16" y="104"/>
                </a:lnTo>
                <a:lnTo>
                  <a:pt x="12" y="94"/>
                </a:lnTo>
                <a:lnTo>
                  <a:pt x="12" y="84"/>
                </a:lnTo>
                <a:lnTo>
                  <a:pt x="12" y="74"/>
                </a:lnTo>
                <a:lnTo>
                  <a:pt x="16" y="62"/>
                </a:lnTo>
                <a:lnTo>
                  <a:pt x="22" y="46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31" name="Freeform 19"/>
          <p:cNvSpPr>
            <a:spLocks noChangeAspect="1"/>
          </p:cNvSpPr>
          <p:nvPr/>
        </p:nvSpPr>
        <p:spPr bwMode="auto">
          <a:xfrm>
            <a:off x="7959189" y="1338900"/>
            <a:ext cx="538699" cy="1003993"/>
          </a:xfrm>
          <a:custGeom>
            <a:avLst/>
            <a:gdLst>
              <a:gd name="T0" fmla="*/ 11 w 412"/>
              <a:gd name="T1" fmla="*/ 121 h 664"/>
              <a:gd name="T2" fmla="*/ 10 w 412"/>
              <a:gd name="T3" fmla="*/ 118 h 664"/>
              <a:gd name="T4" fmla="*/ 9 w 412"/>
              <a:gd name="T5" fmla="*/ 117 h 664"/>
              <a:gd name="T6" fmla="*/ 0 w 412"/>
              <a:gd name="T7" fmla="*/ 69 h 664"/>
              <a:gd name="T8" fmla="*/ 1 w 412"/>
              <a:gd name="T9" fmla="*/ 66 h 664"/>
              <a:gd name="T10" fmla="*/ 1 w 412"/>
              <a:gd name="T11" fmla="*/ 66 h 664"/>
              <a:gd name="T12" fmla="*/ 2 w 412"/>
              <a:gd name="T13" fmla="*/ 66 h 664"/>
              <a:gd name="T14" fmla="*/ 2 w 412"/>
              <a:gd name="T15" fmla="*/ 62 h 664"/>
              <a:gd name="T16" fmla="*/ 3 w 412"/>
              <a:gd name="T17" fmla="*/ 62 h 664"/>
              <a:gd name="T18" fmla="*/ 2 w 412"/>
              <a:gd name="T19" fmla="*/ 58 h 664"/>
              <a:gd name="T20" fmla="*/ 3 w 412"/>
              <a:gd name="T21" fmla="*/ 55 h 664"/>
              <a:gd name="T22" fmla="*/ 5 w 412"/>
              <a:gd name="T23" fmla="*/ 51 h 664"/>
              <a:gd name="T24" fmla="*/ 5 w 412"/>
              <a:gd name="T25" fmla="*/ 48 h 664"/>
              <a:gd name="T26" fmla="*/ 5 w 412"/>
              <a:gd name="T27" fmla="*/ 40 h 664"/>
              <a:gd name="T28" fmla="*/ 5 w 412"/>
              <a:gd name="T29" fmla="*/ 35 h 664"/>
              <a:gd name="T30" fmla="*/ 5 w 412"/>
              <a:gd name="T31" fmla="*/ 26 h 664"/>
              <a:gd name="T32" fmla="*/ 6 w 412"/>
              <a:gd name="T33" fmla="*/ 21 h 664"/>
              <a:gd name="T34" fmla="*/ 10 w 412"/>
              <a:gd name="T35" fmla="*/ 2 h 664"/>
              <a:gd name="T36" fmla="*/ 12 w 412"/>
              <a:gd name="T37" fmla="*/ 5 h 664"/>
              <a:gd name="T38" fmla="*/ 13 w 412"/>
              <a:gd name="T39" fmla="*/ 8 h 664"/>
              <a:gd name="T40" fmla="*/ 14 w 412"/>
              <a:gd name="T41" fmla="*/ 8 h 664"/>
              <a:gd name="T42" fmla="*/ 18 w 412"/>
              <a:gd name="T43" fmla="*/ 2 h 664"/>
              <a:gd name="T44" fmla="*/ 19 w 412"/>
              <a:gd name="T45" fmla="*/ 2 h 664"/>
              <a:gd name="T46" fmla="*/ 21 w 412"/>
              <a:gd name="T47" fmla="*/ 2 h 664"/>
              <a:gd name="T48" fmla="*/ 31 w 412"/>
              <a:gd name="T49" fmla="*/ 35 h 664"/>
              <a:gd name="T50" fmla="*/ 31 w 412"/>
              <a:gd name="T51" fmla="*/ 38 h 664"/>
              <a:gd name="T52" fmla="*/ 33 w 412"/>
              <a:gd name="T53" fmla="*/ 41 h 664"/>
              <a:gd name="T54" fmla="*/ 36 w 412"/>
              <a:gd name="T55" fmla="*/ 45 h 664"/>
              <a:gd name="T56" fmla="*/ 37 w 412"/>
              <a:gd name="T57" fmla="*/ 50 h 664"/>
              <a:gd name="T58" fmla="*/ 38 w 412"/>
              <a:gd name="T59" fmla="*/ 51 h 664"/>
              <a:gd name="T60" fmla="*/ 41 w 412"/>
              <a:gd name="T61" fmla="*/ 52 h 664"/>
              <a:gd name="T62" fmla="*/ 42 w 412"/>
              <a:gd name="T63" fmla="*/ 59 h 664"/>
              <a:gd name="T64" fmla="*/ 43 w 412"/>
              <a:gd name="T65" fmla="*/ 57 h 664"/>
              <a:gd name="T66" fmla="*/ 43 w 412"/>
              <a:gd name="T67" fmla="*/ 60 h 664"/>
              <a:gd name="T68" fmla="*/ 40 w 412"/>
              <a:gd name="T69" fmla="*/ 63 h 664"/>
              <a:gd name="T70" fmla="*/ 40 w 412"/>
              <a:gd name="T71" fmla="*/ 66 h 664"/>
              <a:gd name="T72" fmla="*/ 38 w 412"/>
              <a:gd name="T73" fmla="*/ 66 h 664"/>
              <a:gd name="T74" fmla="*/ 38 w 412"/>
              <a:gd name="T75" fmla="*/ 67 h 664"/>
              <a:gd name="T76" fmla="*/ 37 w 412"/>
              <a:gd name="T77" fmla="*/ 69 h 664"/>
              <a:gd name="T78" fmla="*/ 36 w 412"/>
              <a:gd name="T79" fmla="*/ 68 h 664"/>
              <a:gd name="T80" fmla="*/ 36 w 412"/>
              <a:gd name="T81" fmla="*/ 69 h 664"/>
              <a:gd name="T82" fmla="*/ 36 w 412"/>
              <a:gd name="T83" fmla="*/ 72 h 664"/>
              <a:gd name="T84" fmla="*/ 34 w 412"/>
              <a:gd name="T85" fmla="*/ 75 h 664"/>
              <a:gd name="T86" fmla="*/ 32 w 412"/>
              <a:gd name="T87" fmla="*/ 71 h 664"/>
              <a:gd name="T88" fmla="*/ 32 w 412"/>
              <a:gd name="T89" fmla="*/ 72 h 664"/>
              <a:gd name="T90" fmla="*/ 32 w 412"/>
              <a:gd name="T91" fmla="*/ 74 h 664"/>
              <a:gd name="T92" fmla="*/ 30 w 412"/>
              <a:gd name="T93" fmla="*/ 77 h 664"/>
              <a:gd name="T94" fmla="*/ 27 w 412"/>
              <a:gd name="T95" fmla="*/ 78 h 664"/>
              <a:gd name="T96" fmla="*/ 26 w 412"/>
              <a:gd name="T97" fmla="*/ 75 h 664"/>
              <a:gd name="T98" fmla="*/ 25 w 412"/>
              <a:gd name="T99" fmla="*/ 75 h 664"/>
              <a:gd name="T100" fmla="*/ 25 w 412"/>
              <a:gd name="T101" fmla="*/ 87 h 664"/>
              <a:gd name="T102" fmla="*/ 23 w 412"/>
              <a:gd name="T103" fmla="*/ 91 h 664"/>
              <a:gd name="T104" fmla="*/ 21 w 412"/>
              <a:gd name="T105" fmla="*/ 96 h 664"/>
              <a:gd name="T106" fmla="*/ 20 w 412"/>
              <a:gd name="T107" fmla="*/ 96 h 664"/>
              <a:gd name="T108" fmla="*/ 19 w 412"/>
              <a:gd name="T109" fmla="*/ 94 h 664"/>
              <a:gd name="T110" fmla="*/ 19 w 412"/>
              <a:gd name="T111" fmla="*/ 101 h 664"/>
              <a:gd name="T112" fmla="*/ 18 w 412"/>
              <a:gd name="T113" fmla="*/ 97 h 664"/>
              <a:gd name="T114" fmla="*/ 14 w 412"/>
              <a:gd name="T115" fmla="*/ 105 h 664"/>
              <a:gd name="T116" fmla="*/ 15 w 412"/>
              <a:gd name="T117" fmla="*/ 108 h 664"/>
              <a:gd name="T118" fmla="*/ 14 w 412"/>
              <a:gd name="T119" fmla="*/ 109 h 664"/>
              <a:gd name="T120" fmla="*/ 14 w 412"/>
              <a:gd name="T121" fmla="*/ 112 h 664"/>
              <a:gd name="T122" fmla="*/ 13 w 412"/>
              <a:gd name="T123" fmla="*/ 120 h 66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12"/>
              <a:gd name="T187" fmla="*/ 0 h 664"/>
              <a:gd name="T188" fmla="*/ 412 w 412"/>
              <a:gd name="T189" fmla="*/ 664 h 66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12" h="664">
                <a:moveTo>
                  <a:pt x="112" y="664"/>
                </a:moveTo>
                <a:lnTo>
                  <a:pt x="108" y="662"/>
                </a:lnTo>
                <a:lnTo>
                  <a:pt x="104" y="656"/>
                </a:lnTo>
                <a:lnTo>
                  <a:pt x="102" y="650"/>
                </a:lnTo>
                <a:lnTo>
                  <a:pt x="100" y="644"/>
                </a:lnTo>
                <a:lnTo>
                  <a:pt x="98" y="640"/>
                </a:lnTo>
                <a:lnTo>
                  <a:pt x="94" y="636"/>
                </a:lnTo>
                <a:lnTo>
                  <a:pt x="88" y="632"/>
                </a:lnTo>
                <a:lnTo>
                  <a:pt x="86" y="632"/>
                </a:lnTo>
                <a:lnTo>
                  <a:pt x="78" y="620"/>
                </a:lnTo>
                <a:lnTo>
                  <a:pt x="2" y="370"/>
                </a:lnTo>
                <a:lnTo>
                  <a:pt x="0" y="370"/>
                </a:lnTo>
                <a:lnTo>
                  <a:pt x="0" y="366"/>
                </a:lnTo>
                <a:lnTo>
                  <a:pt x="2" y="358"/>
                </a:lnTo>
                <a:lnTo>
                  <a:pt x="4" y="354"/>
                </a:lnTo>
                <a:lnTo>
                  <a:pt x="6" y="352"/>
                </a:lnTo>
                <a:lnTo>
                  <a:pt x="10" y="354"/>
                </a:lnTo>
                <a:lnTo>
                  <a:pt x="16" y="358"/>
                </a:lnTo>
                <a:lnTo>
                  <a:pt x="18" y="360"/>
                </a:lnTo>
                <a:lnTo>
                  <a:pt x="20" y="362"/>
                </a:lnTo>
                <a:lnTo>
                  <a:pt x="22" y="358"/>
                </a:lnTo>
                <a:lnTo>
                  <a:pt x="22" y="344"/>
                </a:lnTo>
                <a:lnTo>
                  <a:pt x="22" y="342"/>
                </a:lnTo>
                <a:lnTo>
                  <a:pt x="20" y="338"/>
                </a:lnTo>
                <a:lnTo>
                  <a:pt x="20" y="336"/>
                </a:lnTo>
                <a:lnTo>
                  <a:pt x="22" y="336"/>
                </a:lnTo>
                <a:lnTo>
                  <a:pt x="34" y="338"/>
                </a:lnTo>
                <a:lnTo>
                  <a:pt x="32" y="332"/>
                </a:lnTo>
                <a:lnTo>
                  <a:pt x="26" y="320"/>
                </a:lnTo>
                <a:lnTo>
                  <a:pt x="26" y="314"/>
                </a:lnTo>
                <a:lnTo>
                  <a:pt x="26" y="308"/>
                </a:lnTo>
                <a:lnTo>
                  <a:pt x="28" y="302"/>
                </a:lnTo>
                <a:lnTo>
                  <a:pt x="34" y="298"/>
                </a:lnTo>
                <a:lnTo>
                  <a:pt x="46" y="284"/>
                </a:lnTo>
                <a:lnTo>
                  <a:pt x="46" y="282"/>
                </a:lnTo>
                <a:lnTo>
                  <a:pt x="44" y="274"/>
                </a:lnTo>
                <a:lnTo>
                  <a:pt x="48" y="264"/>
                </a:lnTo>
                <a:lnTo>
                  <a:pt x="50" y="260"/>
                </a:lnTo>
                <a:lnTo>
                  <a:pt x="56" y="256"/>
                </a:lnTo>
                <a:lnTo>
                  <a:pt x="52" y="248"/>
                </a:lnTo>
                <a:lnTo>
                  <a:pt x="44" y="228"/>
                </a:lnTo>
                <a:lnTo>
                  <a:pt x="42" y="216"/>
                </a:lnTo>
                <a:lnTo>
                  <a:pt x="42" y="204"/>
                </a:lnTo>
                <a:lnTo>
                  <a:pt x="46" y="194"/>
                </a:lnTo>
                <a:lnTo>
                  <a:pt x="48" y="190"/>
                </a:lnTo>
                <a:lnTo>
                  <a:pt x="52" y="186"/>
                </a:lnTo>
                <a:lnTo>
                  <a:pt x="50" y="156"/>
                </a:lnTo>
                <a:lnTo>
                  <a:pt x="50" y="144"/>
                </a:lnTo>
                <a:lnTo>
                  <a:pt x="50" y="132"/>
                </a:lnTo>
                <a:lnTo>
                  <a:pt x="52" y="122"/>
                </a:lnTo>
                <a:lnTo>
                  <a:pt x="58" y="114"/>
                </a:lnTo>
                <a:lnTo>
                  <a:pt x="90" y="18"/>
                </a:lnTo>
                <a:lnTo>
                  <a:pt x="92" y="16"/>
                </a:lnTo>
                <a:lnTo>
                  <a:pt x="100" y="12"/>
                </a:lnTo>
                <a:lnTo>
                  <a:pt x="104" y="14"/>
                </a:lnTo>
                <a:lnTo>
                  <a:pt x="108" y="16"/>
                </a:lnTo>
                <a:lnTo>
                  <a:pt x="112" y="22"/>
                </a:lnTo>
                <a:lnTo>
                  <a:pt x="116" y="32"/>
                </a:lnTo>
                <a:lnTo>
                  <a:pt x="118" y="36"/>
                </a:lnTo>
                <a:lnTo>
                  <a:pt x="124" y="42"/>
                </a:lnTo>
                <a:lnTo>
                  <a:pt x="126" y="42"/>
                </a:lnTo>
                <a:lnTo>
                  <a:pt x="132" y="42"/>
                </a:lnTo>
                <a:lnTo>
                  <a:pt x="136" y="40"/>
                </a:lnTo>
                <a:lnTo>
                  <a:pt x="142" y="34"/>
                </a:lnTo>
                <a:lnTo>
                  <a:pt x="166" y="14"/>
                </a:lnTo>
                <a:lnTo>
                  <a:pt x="174" y="12"/>
                </a:lnTo>
                <a:lnTo>
                  <a:pt x="174" y="10"/>
                </a:lnTo>
                <a:lnTo>
                  <a:pt x="176" y="4"/>
                </a:lnTo>
                <a:lnTo>
                  <a:pt x="178" y="2"/>
                </a:lnTo>
                <a:lnTo>
                  <a:pt x="180" y="0"/>
                </a:lnTo>
                <a:lnTo>
                  <a:pt x="186" y="2"/>
                </a:lnTo>
                <a:lnTo>
                  <a:pt x="194" y="4"/>
                </a:lnTo>
                <a:lnTo>
                  <a:pt x="234" y="24"/>
                </a:lnTo>
                <a:lnTo>
                  <a:pt x="244" y="34"/>
                </a:lnTo>
                <a:lnTo>
                  <a:pt x="290" y="188"/>
                </a:lnTo>
                <a:lnTo>
                  <a:pt x="290" y="194"/>
                </a:lnTo>
                <a:lnTo>
                  <a:pt x="292" y="200"/>
                </a:lnTo>
                <a:lnTo>
                  <a:pt x="294" y="206"/>
                </a:lnTo>
                <a:lnTo>
                  <a:pt x="298" y="212"/>
                </a:lnTo>
                <a:lnTo>
                  <a:pt x="306" y="216"/>
                </a:lnTo>
                <a:lnTo>
                  <a:pt x="316" y="220"/>
                </a:lnTo>
                <a:lnTo>
                  <a:pt x="332" y="222"/>
                </a:lnTo>
                <a:lnTo>
                  <a:pt x="338" y="224"/>
                </a:lnTo>
                <a:lnTo>
                  <a:pt x="338" y="246"/>
                </a:lnTo>
                <a:lnTo>
                  <a:pt x="346" y="254"/>
                </a:lnTo>
                <a:lnTo>
                  <a:pt x="348" y="258"/>
                </a:lnTo>
                <a:lnTo>
                  <a:pt x="354" y="268"/>
                </a:lnTo>
                <a:lnTo>
                  <a:pt x="356" y="272"/>
                </a:lnTo>
                <a:lnTo>
                  <a:pt x="360" y="274"/>
                </a:lnTo>
                <a:lnTo>
                  <a:pt x="364" y="274"/>
                </a:lnTo>
                <a:lnTo>
                  <a:pt x="370" y="272"/>
                </a:lnTo>
                <a:lnTo>
                  <a:pt x="374" y="276"/>
                </a:lnTo>
                <a:lnTo>
                  <a:pt x="386" y="284"/>
                </a:lnTo>
                <a:lnTo>
                  <a:pt x="400" y="296"/>
                </a:lnTo>
                <a:lnTo>
                  <a:pt x="392" y="306"/>
                </a:lnTo>
                <a:lnTo>
                  <a:pt x="398" y="318"/>
                </a:lnTo>
                <a:lnTo>
                  <a:pt x="402" y="314"/>
                </a:lnTo>
                <a:lnTo>
                  <a:pt x="408" y="308"/>
                </a:lnTo>
                <a:lnTo>
                  <a:pt x="412" y="306"/>
                </a:lnTo>
                <a:lnTo>
                  <a:pt x="412" y="308"/>
                </a:lnTo>
                <a:lnTo>
                  <a:pt x="410" y="314"/>
                </a:lnTo>
                <a:lnTo>
                  <a:pt x="406" y="326"/>
                </a:lnTo>
                <a:lnTo>
                  <a:pt x="392" y="344"/>
                </a:lnTo>
                <a:lnTo>
                  <a:pt x="384" y="336"/>
                </a:lnTo>
                <a:lnTo>
                  <a:pt x="378" y="342"/>
                </a:lnTo>
                <a:lnTo>
                  <a:pt x="382" y="350"/>
                </a:lnTo>
                <a:lnTo>
                  <a:pt x="376" y="354"/>
                </a:lnTo>
                <a:lnTo>
                  <a:pt x="374" y="354"/>
                </a:lnTo>
                <a:lnTo>
                  <a:pt x="368" y="352"/>
                </a:lnTo>
                <a:lnTo>
                  <a:pt x="366" y="352"/>
                </a:lnTo>
                <a:lnTo>
                  <a:pt x="364" y="354"/>
                </a:lnTo>
                <a:lnTo>
                  <a:pt x="364" y="358"/>
                </a:lnTo>
                <a:lnTo>
                  <a:pt x="366" y="364"/>
                </a:lnTo>
                <a:lnTo>
                  <a:pt x="366" y="366"/>
                </a:lnTo>
                <a:lnTo>
                  <a:pt x="364" y="370"/>
                </a:lnTo>
                <a:lnTo>
                  <a:pt x="358" y="374"/>
                </a:lnTo>
                <a:lnTo>
                  <a:pt x="352" y="376"/>
                </a:lnTo>
                <a:lnTo>
                  <a:pt x="348" y="374"/>
                </a:lnTo>
                <a:lnTo>
                  <a:pt x="346" y="372"/>
                </a:lnTo>
                <a:lnTo>
                  <a:pt x="342" y="368"/>
                </a:lnTo>
                <a:lnTo>
                  <a:pt x="344" y="372"/>
                </a:lnTo>
                <a:lnTo>
                  <a:pt x="344" y="370"/>
                </a:lnTo>
                <a:lnTo>
                  <a:pt x="342" y="370"/>
                </a:lnTo>
                <a:lnTo>
                  <a:pt x="340" y="374"/>
                </a:lnTo>
                <a:lnTo>
                  <a:pt x="340" y="388"/>
                </a:lnTo>
                <a:lnTo>
                  <a:pt x="338" y="392"/>
                </a:lnTo>
                <a:lnTo>
                  <a:pt x="336" y="396"/>
                </a:lnTo>
                <a:lnTo>
                  <a:pt x="332" y="400"/>
                </a:lnTo>
                <a:lnTo>
                  <a:pt x="326" y="410"/>
                </a:lnTo>
                <a:lnTo>
                  <a:pt x="318" y="400"/>
                </a:lnTo>
                <a:lnTo>
                  <a:pt x="318" y="392"/>
                </a:lnTo>
                <a:lnTo>
                  <a:pt x="308" y="386"/>
                </a:lnTo>
                <a:lnTo>
                  <a:pt x="304" y="386"/>
                </a:lnTo>
                <a:lnTo>
                  <a:pt x="300" y="386"/>
                </a:lnTo>
                <a:lnTo>
                  <a:pt x="298" y="388"/>
                </a:lnTo>
                <a:lnTo>
                  <a:pt x="298" y="392"/>
                </a:lnTo>
                <a:lnTo>
                  <a:pt x="302" y="398"/>
                </a:lnTo>
                <a:lnTo>
                  <a:pt x="300" y="400"/>
                </a:lnTo>
                <a:lnTo>
                  <a:pt x="298" y="402"/>
                </a:lnTo>
                <a:lnTo>
                  <a:pt x="290" y="408"/>
                </a:lnTo>
                <a:lnTo>
                  <a:pt x="278" y="416"/>
                </a:lnTo>
                <a:lnTo>
                  <a:pt x="280" y="432"/>
                </a:lnTo>
                <a:lnTo>
                  <a:pt x="256" y="432"/>
                </a:lnTo>
                <a:lnTo>
                  <a:pt x="262" y="418"/>
                </a:lnTo>
                <a:lnTo>
                  <a:pt x="252" y="418"/>
                </a:lnTo>
                <a:lnTo>
                  <a:pt x="252" y="412"/>
                </a:lnTo>
                <a:lnTo>
                  <a:pt x="250" y="402"/>
                </a:lnTo>
                <a:lnTo>
                  <a:pt x="248" y="400"/>
                </a:lnTo>
                <a:lnTo>
                  <a:pt x="246" y="400"/>
                </a:lnTo>
                <a:lnTo>
                  <a:pt x="244" y="406"/>
                </a:lnTo>
                <a:lnTo>
                  <a:pt x="242" y="416"/>
                </a:lnTo>
                <a:lnTo>
                  <a:pt x="238" y="432"/>
                </a:lnTo>
                <a:lnTo>
                  <a:pt x="240" y="472"/>
                </a:lnTo>
                <a:lnTo>
                  <a:pt x="234" y="484"/>
                </a:lnTo>
                <a:lnTo>
                  <a:pt x="226" y="502"/>
                </a:lnTo>
                <a:lnTo>
                  <a:pt x="222" y="492"/>
                </a:lnTo>
                <a:lnTo>
                  <a:pt x="208" y="494"/>
                </a:lnTo>
                <a:lnTo>
                  <a:pt x="206" y="518"/>
                </a:lnTo>
                <a:lnTo>
                  <a:pt x="196" y="516"/>
                </a:lnTo>
                <a:lnTo>
                  <a:pt x="194" y="522"/>
                </a:lnTo>
                <a:lnTo>
                  <a:pt x="192" y="522"/>
                </a:lnTo>
                <a:lnTo>
                  <a:pt x="188" y="516"/>
                </a:lnTo>
                <a:lnTo>
                  <a:pt x="186" y="512"/>
                </a:lnTo>
                <a:lnTo>
                  <a:pt x="182" y="512"/>
                </a:lnTo>
                <a:lnTo>
                  <a:pt x="180" y="512"/>
                </a:lnTo>
                <a:lnTo>
                  <a:pt x="178" y="516"/>
                </a:lnTo>
                <a:lnTo>
                  <a:pt x="178" y="530"/>
                </a:lnTo>
                <a:lnTo>
                  <a:pt x="180" y="546"/>
                </a:lnTo>
                <a:lnTo>
                  <a:pt x="180" y="548"/>
                </a:lnTo>
                <a:lnTo>
                  <a:pt x="178" y="546"/>
                </a:lnTo>
                <a:lnTo>
                  <a:pt x="170" y="524"/>
                </a:lnTo>
                <a:lnTo>
                  <a:pt x="156" y="536"/>
                </a:lnTo>
                <a:lnTo>
                  <a:pt x="144" y="546"/>
                </a:lnTo>
                <a:lnTo>
                  <a:pt x="140" y="570"/>
                </a:lnTo>
                <a:lnTo>
                  <a:pt x="146" y="572"/>
                </a:lnTo>
                <a:lnTo>
                  <a:pt x="146" y="582"/>
                </a:lnTo>
                <a:lnTo>
                  <a:pt x="142" y="582"/>
                </a:lnTo>
                <a:lnTo>
                  <a:pt x="136" y="584"/>
                </a:lnTo>
                <a:lnTo>
                  <a:pt x="134" y="586"/>
                </a:lnTo>
                <a:lnTo>
                  <a:pt x="132" y="590"/>
                </a:lnTo>
                <a:lnTo>
                  <a:pt x="134" y="596"/>
                </a:lnTo>
                <a:lnTo>
                  <a:pt x="138" y="606"/>
                </a:lnTo>
                <a:lnTo>
                  <a:pt x="136" y="608"/>
                </a:lnTo>
                <a:lnTo>
                  <a:pt x="130" y="614"/>
                </a:lnTo>
                <a:lnTo>
                  <a:pt x="122" y="624"/>
                </a:lnTo>
                <a:lnTo>
                  <a:pt x="122" y="650"/>
                </a:lnTo>
                <a:lnTo>
                  <a:pt x="112" y="664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32" name="Freeform 22"/>
          <p:cNvSpPr>
            <a:spLocks noChangeAspect="1"/>
          </p:cNvSpPr>
          <p:nvPr/>
        </p:nvSpPr>
        <p:spPr bwMode="auto">
          <a:xfrm>
            <a:off x="932440" y="1553326"/>
            <a:ext cx="1183995" cy="1158299"/>
          </a:xfrm>
          <a:custGeom>
            <a:avLst/>
            <a:gdLst>
              <a:gd name="T0" fmla="*/ 27 w 908"/>
              <a:gd name="T1" fmla="*/ 6 h 768"/>
              <a:gd name="T2" fmla="*/ 26 w 908"/>
              <a:gd name="T3" fmla="*/ 4 h 768"/>
              <a:gd name="T4" fmla="*/ 25 w 908"/>
              <a:gd name="T5" fmla="*/ 2 h 768"/>
              <a:gd name="T6" fmla="*/ 25 w 908"/>
              <a:gd name="T7" fmla="*/ 3 h 768"/>
              <a:gd name="T8" fmla="*/ 23 w 908"/>
              <a:gd name="T9" fmla="*/ 2 h 768"/>
              <a:gd name="T10" fmla="*/ 22 w 908"/>
              <a:gd name="T11" fmla="*/ 3 h 768"/>
              <a:gd name="T12" fmla="*/ 21 w 908"/>
              <a:gd name="T13" fmla="*/ 0 h 768"/>
              <a:gd name="T14" fmla="*/ 21 w 908"/>
              <a:gd name="T15" fmla="*/ 4 h 768"/>
              <a:gd name="T16" fmla="*/ 20 w 908"/>
              <a:gd name="T17" fmla="*/ 8 h 768"/>
              <a:gd name="T18" fmla="*/ 20 w 908"/>
              <a:gd name="T19" fmla="*/ 10 h 768"/>
              <a:gd name="T20" fmla="*/ 19 w 908"/>
              <a:gd name="T21" fmla="*/ 15 h 768"/>
              <a:gd name="T22" fmla="*/ 16 w 908"/>
              <a:gd name="T23" fmla="*/ 30 h 768"/>
              <a:gd name="T24" fmla="*/ 14 w 908"/>
              <a:gd name="T25" fmla="*/ 37 h 768"/>
              <a:gd name="T26" fmla="*/ 12 w 908"/>
              <a:gd name="T27" fmla="*/ 46 h 768"/>
              <a:gd name="T28" fmla="*/ 11 w 908"/>
              <a:gd name="T29" fmla="*/ 53 h 768"/>
              <a:gd name="T30" fmla="*/ 8 w 908"/>
              <a:gd name="T31" fmla="*/ 63 h 768"/>
              <a:gd name="T32" fmla="*/ 5 w 908"/>
              <a:gd name="T33" fmla="*/ 70 h 768"/>
              <a:gd name="T34" fmla="*/ 5 w 908"/>
              <a:gd name="T35" fmla="*/ 71 h 768"/>
              <a:gd name="T36" fmla="*/ 1 w 908"/>
              <a:gd name="T37" fmla="*/ 81 h 768"/>
              <a:gd name="T38" fmla="*/ 1 w 908"/>
              <a:gd name="T39" fmla="*/ 87 h 768"/>
              <a:gd name="T40" fmla="*/ 1 w 908"/>
              <a:gd name="T41" fmla="*/ 89 h 768"/>
              <a:gd name="T42" fmla="*/ 1 w 908"/>
              <a:gd name="T43" fmla="*/ 93 h 768"/>
              <a:gd name="T44" fmla="*/ 0 w 908"/>
              <a:gd name="T45" fmla="*/ 97 h 768"/>
              <a:gd name="T46" fmla="*/ 1 w 908"/>
              <a:gd name="T47" fmla="*/ 102 h 768"/>
              <a:gd name="T48" fmla="*/ 1 w 908"/>
              <a:gd name="T49" fmla="*/ 104 h 768"/>
              <a:gd name="T50" fmla="*/ 3 w 908"/>
              <a:gd name="T51" fmla="*/ 106 h 768"/>
              <a:gd name="T52" fmla="*/ 17 w 908"/>
              <a:gd name="T53" fmla="*/ 113 h 768"/>
              <a:gd name="T54" fmla="*/ 77 w 908"/>
              <a:gd name="T55" fmla="*/ 139 h 768"/>
              <a:gd name="T56" fmla="*/ 82 w 908"/>
              <a:gd name="T57" fmla="*/ 96 h 768"/>
              <a:gd name="T58" fmla="*/ 84 w 908"/>
              <a:gd name="T59" fmla="*/ 87 h 768"/>
              <a:gd name="T60" fmla="*/ 84 w 908"/>
              <a:gd name="T61" fmla="*/ 84 h 768"/>
              <a:gd name="T62" fmla="*/ 82 w 908"/>
              <a:gd name="T63" fmla="*/ 81 h 768"/>
              <a:gd name="T64" fmla="*/ 83 w 908"/>
              <a:gd name="T65" fmla="*/ 77 h 768"/>
              <a:gd name="T66" fmla="*/ 84 w 908"/>
              <a:gd name="T67" fmla="*/ 72 h 768"/>
              <a:gd name="T68" fmla="*/ 86 w 908"/>
              <a:gd name="T69" fmla="*/ 68 h 768"/>
              <a:gd name="T70" fmla="*/ 88 w 908"/>
              <a:gd name="T71" fmla="*/ 65 h 768"/>
              <a:gd name="T72" fmla="*/ 93 w 908"/>
              <a:gd name="T73" fmla="*/ 50 h 768"/>
              <a:gd name="T74" fmla="*/ 92 w 908"/>
              <a:gd name="T75" fmla="*/ 45 h 768"/>
              <a:gd name="T76" fmla="*/ 90 w 908"/>
              <a:gd name="T77" fmla="*/ 38 h 768"/>
              <a:gd name="T78" fmla="*/ 70 w 908"/>
              <a:gd name="T79" fmla="*/ 30 h 768"/>
              <a:gd name="T80" fmla="*/ 66 w 908"/>
              <a:gd name="T81" fmla="*/ 30 h 768"/>
              <a:gd name="T82" fmla="*/ 64 w 908"/>
              <a:gd name="T83" fmla="*/ 29 h 768"/>
              <a:gd name="T84" fmla="*/ 62 w 908"/>
              <a:gd name="T85" fmla="*/ 29 h 768"/>
              <a:gd name="T86" fmla="*/ 59 w 908"/>
              <a:gd name="T87" fmla="*/ 30 h 768"/>
              <a:gd name="T88" fmla="*/ 56 w 908"/>
              <a:gd name="T89" fmla="*/ 30 h 768"/>
              <a:gd name="T90" fmla="*/ 53 w 908"/>
              <a:gd name="T91" fmla="*/ 30 h 768"/>
              <a:gd name="T92" fmla="*/ 53 w 908"/>
              <a:gd name="T93" fmla="*/ 29 h 768"/>
              <a:gd name="T94" fmla="*/ 49 w 908"/>
              <a:gd name="T95" fmla="*/ 29 h 768"/>
              <a:gd name="T96" fmla="*/ 47 w 908"/>
              <a:gd name="T97" fmla="*/ 30 h 768"/>
              <a:gd name="T98" fmla="*/ 45 w 908"/>
              <a:gd name="T99" fmla="*/ 26 h 768"/>
              <a:gd name="T100" fmla="*/ 41 w 908"/>
              <a:gd name="T101" fmla="*/ 24 h 768"/>
              <a:gd name="T102" fmla="*/ 40 w 908"/>
              <a:gd name="T103" fmla="*/ 25 h 768"/>
              <a:gd name="T104" fmla="*/ 36 w 908"/>
              <a:gd name="T105" fmla="*/ 25 h 768"/>
              <a:gd name="T106" fmla="*/ 34 w 908"/>
              <a:gd name="T107" fmla="*/ 25 h 768"/>
              <a:gd name="T108" fmla="*/ 32 w 908"/>
              <a:gd name="T109" fmla="*/ 23 h 768"/>
              <a:gd name="T110" fmla="*/ 31 w 908"/>
              <a:gd name="T111" fmla="*/ 19 h 768"/>
              <a:gd name="T112" fmla="*/ 31 w 908"/>
              <a:gd name="T113" fmla="*/ 15 h 768"/>
              <a:gd name="T114" fmla="*/ 31 w 908"/>
              <a:gd name="T115" fmla="*/ 11 h 768"/>
              <a:gd name="T116" fmla="*/ 30 w 908"/>
              <a:gd name="T117" fmla="*/ 8 h 768"/>
              <a:gd name="T118" fmla="*/ 29 w 908"/>
              <a:gd name="T119" fmla="*/ 6 h 768"/>
              <a:gd name="T120" fmla="*/ 27 w 908"/>
              <a:gd name="T121" fmla="*/ 5 h 76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908"/>
              <a:gd name="T184" fmla="*/ 0 h 768"/>
              <a:gd name="T185" fmla="*/ 908 w 908"/>
              <a:gd name="T186" fmla="*/ 768 h 768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908" h="768">
                <a:moveTo>
                  <a:pt x="272" y="30"/>
                </a:moveTo>
                <a:lnTo>
                  <a:pt x="266" y="30"/>
                </a:lnTo>
                <a:lnTo>
                  <a:pt x="260" y="26"/>
                </a:lnTo>
                <a:lnTo>
                  <a:pt x="254" y="20"/>
                </a:lnTo>
                <a:lnTo>
                  <a:pt x="252" y="14"/>
                </a:lnTo>
                <a:lnTo>
                  <a:pt x="244" y="12"/>
                </a:lnTo>
                <a:lnTo>
                  <a:pt x="242" y="14"/>
                </a:lnTo>
                <a:lnTo>
                  <a:pt x="236" y="16"/>
                </a:lnTo>
                <a:lnTo>
                  <a:pt x="230" y="12"/>
                </a:lnTo>
                <a:lnTo>
                  <a:pt x="224" y="10"/>
                </a:lnTo>
                <a:lnTo>
                  <a:pt x="220" y="10"/>
                </a:lnTo>
                <a:lnTo>
                  <a:pt x="216" y="14"/>
                </a:lnTo>
                <a:lnTo>
                  <a:pt x="212" y="8"/>
                </a:lnTo>
                <a:lnTo>
                  <a:pt x="206" y="0"/>
                </a:lnTo>
                <a:lnTo>
                  <a:pt x="202" y="0"/>
                </a:lnTo>
                <a:lnTo>
                  <a:pt x="204" y="18"/>
                </a:lnTo>
                <a:lnTo>
                  <a:pt x="204" y="30"/>
                </a:lnTo>
                <a:lnTo>
                  <a:pt x="192" y="38"/>
                </a:lnTo>
                <a:lnTo>
                  <a:pt x="196" y="48"/>
                </a:lnTo>
                <a:lnTo>
                  <a:pt x="190" y="54"/>
                </a:lnTo>
                <a:lnTo>
                  <a:pt x="184" y="72"/>
                </a:lnTo>
                <a:lnTo>
                  <a:pt x="188" y="82"/>
                </a:lnTo>
                <a:lnTo>
                  <a:pt x="178" y="102"/>
                </a:lnTo>
                <a:lnTo>
                  <a:pt x="152" y="168"/>
                </a:lnTo>
                <a:lnTo>
                  <a:pt x="136" y="194"/>
                </a:lnTo>
                <a:lnTo>
                  <a:pt x="134" y="200"/>
                </a:lnTo>
                <a:lnTo>
                  <a:pt x="116" y="254"/>
                </a:lnTo>
                <a:lnTo>
                  <a:pt x="118" y="252"/>
                </a:lnTo>
                <a:lnTo>
                  <a:pt x="116" y="254"/>
                </a:lnTo>
                <a:lnTo>
                  <a:pt x="102" y="290"/>
                </a:lnTo>
                <a:lnTo>
                  <a:pt x="86" y="320"/>
                </a:lnTo>
                <a:lnTo>
                  <a:pt x="74" y="344"/>
                </a:lnTo>
                <a:lnTo>
                  <a:pt x="64" y="362"/>
                </a:lnTo>
                <a:lnTo>
                  <a:pt x="48" y="384"/>
                </a:lnTo>
                <a:lnTo>
                  <a:pt x="44" y="390"/>
                </a:lnTo>
                <a:lnTo>
                  <a:pt x="44" y="392"/>
                </a:lnTo>
                <a:lnTo>
                  <a:pt x="26" y="422"/>
                </a:lnTo>
                <a:lnTo>
                  <a:pt x="14" y="442"/>
                </a:lnTo>
                <a:lnTo>
                  <a:pt x="10" y="452"/>
                </a:lnTo>
                <a:lnTo>
                  <a:pt x="12" y="478"/>
                </a:lnTo>
                <a:lnTo>
                  <a:pt x="14" y="486"/>
                </a:lnTo>
                <a:lnTo>
                  <a:pt x="12" y="490"/>
                </a:lnTo>
                <a:lnTo>
                  <a:pt x="6" y="500"/>
                </a:lnTo>
                <a:lnTo>
                  <a:pt x="2" y="512"/>
                </a:lnTo>
                <a:lnTo>
                  <a:pt x="0" y="524"/>
                </a:lnTo>
                <a:lnTo>
                  <a:pt x="0" y="534"/>
                </a:lnTo>
                <a:lnTo>
                  <a:pt x="0" y="552"/>
                </a:lnTo>
                <a:lnTo>
                  <a:pt x="2" y="558"/>
                </a:lnTo>
                <a:lnTo>
                  <a:pt x="4" y="566"/>
                </a:lnTo>
                <a:lnTo>
                  <a:pt x="6" y="572"/>
                </a:lnTo>
                <a:lnTo>
                  <a:pt x="8" y="574"/>
                </a:lnTo>
                <a:lnTo>
                  <a:pt x="28" y="582"/>
                </a:lnTo>
                <a:lnTo>
                  <a:pt x="64" y="592"/>
                </a:lnTo>
                <a:lnTo>
                  <a:pt x="166" y="620"/>
                </a:lnTo>
                <a:lnTo>
                  <a:pt x="436" y="692"/>
                </a:lnTo>
                <a:lnTo>
                  <a:pt x="738" y="768"/>
                </a:lnTo>
                <a:lnTo>
                  <a:pt x="790" y="542"/>
                </a:lnTo>
                <a:lnTo>
                  <a:pt x="788" y="528"/>
                </a:lnTo>
                <a:lnTo>
                  <a:pt x="810" y="492"/>
                </a:lnTo>
                <a:lnTo>
                  <a:pt x="808" y="480"/>
                </a:lnTo>
                <a:lnTo>
                  <a:pt x="814" y="470"/>
                </a:lnTo>
                <a:lnTo>
                  <a:pt x="818" y="462"/>
                </a:lnTo>
                <a:lnTo>
                  <a:pt x="814" y="456"/>
                </a:lnTo>
                <a:lnTo>
                  <a:pt x="790" y="442"/>
                </a:lnTo>
                <a:lnTo>
                  <a:pt x="794" y="432"/>
                </a:lnTo>
                <a:lnTo>
                  <a:pt x="798" y="420"/>
                </a:lnTo>
                <a:lnTo>
                  <a:pt x="802" y="408"/>
                </a:lnTo>
                <a:lnTo>
                  <a:pt x="810" y="398"/>
                </a:lnTo>
                <a:lnTo>
                  <a:pt x="818" y="388"/>
                </a:lnTo>
                <a:lnTo>
                  <a:pt x="828" y="378"/>
                </a:lnTo>
                <a:lnTo>
                  <a:pt x="844" y="364"/>
                </a:lnTo>
                <a:lnTo>
                  <a:pt x="850" y="360"/>
                </a:lnTo>
                <a:lnTo>
                  <a:pt x="850" y="348"/>
                </a:lnTo>
                <a:lnTo>
                  <a:pt x="904" y="274"/>
                </a:lnTo>
                <a:lnTo>
                  <a:pt x="908" y="264"/>
                </a:lnTo>
                <a:lnTo>
                  <a:pt x="898" y="248"/>
                </a:lnTo>
                <a:lnTo>
                  <a:pt x="886" y="238"/>
                </a:lnTo>
                <a:lnTo>
                  <a:pt x="874" y="212"/>
                </a:lnTo>
                <a:lnTo>
                  <a:pt x="682" y="164"/>
                </a:lnTo>
                <a:lnTo>
                  <a:pt x="676" y="166"/>
                </a:lnTo>
                <a:lnTo>
                  <a:pt x="658" y="166"/>
                </a:lnTo>
                <a:lnTo>
                  <a:pt x="646" y="166"/>
                </a:lnTo>
                <a:lnTo>
                  <a:pt x="634" y="166"/>
                </a:lnTo>
                <a:lnTo>
                  <a:pt x="622" y="162"/>
                </a:lnTo>
                <a:lnTo>
                  <a:pt x="610" y="158"/>
                </a:lnTo>
                <a:lnTo>
                  <a:pt x="602" y="162"/>
                </a:lnTo>
                <a:lnTo>
                  <a:pt x="596" y="164"/>
                </a:lnTo>
                <a:lnTo>
                  <a:pt x="570" y="164"/>
                </a:lnTo>
                <a:lnTo>
                  <a:pt x="562" y="166"/>
                </a:lnTo>
                <a:lnTo>
                  <a:pt x="542" y="168"/>
                </a:lnTo>
                <a:lnTo>
                  <a:pt x="530" y="168"/>
                </a:lnTo>
                <a:lnTo>
                  <a:pt x="520" y="168"/>
                </a:lnTo>
                <a:lnTo>
                  <a:pt x="512" y="166"/>
                </a:lnTo>
                <a:lnTo>
                  <a:pt x="506" y="160"/>
                </a:lnTo>
                <a:lnTo>
                  <a:pt x="490" y="160"/>
                </a:lnTo>
                <a:lnTo>
                  <a:pt x="476" y="162"/>
                </a:lnTo>
                <a:lnTo>
                  <a:pt x="466" y="160"/>
                </a:lnTo>
                <a:lnTo>
                  <a:pt x="452" y="164"/>
                </a:lnTo>
                <a:lnTo>
                  <a:pt x="446" y="158"/>
                </a:lnTo>
                <a:lnTo>
                  <a:pt x="430" y="148"/>
                </a:lnTo>
                <a:lnTo>
                  <a:pt x="412" y="136"/>
                </a:lnTo>
                <a:lnTo>
                  <a:pt x="402" y="134"/>
                </a:lnTo>
                <a:lnTo>
                  <a:pt x="394" y="134"/>
                </a:lnTo>
                <a:lnTo>
                  <a:pt x="384" y="136"/>
                </a:lnTo>
                <a:lnTo>
                  <a:pt x="360" y="140"/>
                </a:lnTo>
                <a:lnTo>
                  <a:pt x="348" y="140"/>
                </a:lnTo>
                <a:lnTo>
                  <a:pt x="334" y="138"/>
                </a:lnTo>
                <a:lnTo>
                  <a:pt x="324" y="136"/>
                </a:lnTo>
                <a:lnTo>
                  <a:pt x="320" y="132"/>
                </a:lnTo>
                <a:lnTo>
                  <a:pt x="316" y="128"/>
                </a:lnTo>
                <a:lnTo>
                  <a:pt x="302" y="116"/>
                </a:lnTo>
                <a:lnTo>
                  <a:pt x="296" y="104"/>
                </a:lnTo>
                <a:lnTo>
                  <a:pt x="298" y="94"/>
                </a:lnTo>
                <a:lnTo>
                  <a:pt x="300" y="84"/>
                </a:lnTo>
                <a:lnTo>
                  <a:pt x="300" y="70"/>
                </a:lnTo>
                <a:lnTo>
                  <a:pt x="300" y="58"/>
                </a:lnTo>
                <a:lnTo>
                  <a:pt x="294" y="46"/>
                </a:lnTo>
                <a:lnTo>
                  <a:pt x="292" y="40"/>
                </a:lnTo>
                <a:lnTo>
                  <a:pt x="286" y="36"/>
                </a:lnTo>
                <a:lnTo>
                  <a:pt x="280" y="32"/>
                </a:lnTo>
                <a:lnTo>
                  <a:pt x="274" y="30"/>
                </a:lnTo>
                <a:lnTo>
                  <a:pt x="260" y="28"/>
                </a:lnTo>
                <a:lnTo>
                  <a:pt x="272" y="30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33" name="Freeform 23"/>
          <p:cNvSpPr>
            <a:spLocks noChangeAspect="1"/>
          </p:cNvSpPr>
          <p:nvPr/>
        </p:nvSpPr>
        <p:spPr bwMode="auto">
          <a:xfrm>
            <a:off x="807633" y="2419044"/>
            <a:ext cx="1178284" cy="2350665"/>
          </a:xfrm>
          <a:custGeom>
            <a:avLst/>
            <a:gdLst>
              <a:gd name="T0" fmla="*/ 53 w 904"/>
              <a:gd name="T1" fmla="*/ 22 h 1557"/>
              <a:gd name="T2" fmla="*/ 90 w 904"/>
              <a:gd name="T3" fmla="*/ 231 h 1557"/>
              <a:gd name="T4" fmla="*/ 92 w 904"/>
              <a:gd name="T5" fmla="*/ 249 h 1557"/>
              <a:gd name="T6" fmla="*/ 88 w 904"/>
              <a:gd name="T7" fmla="*/ 255 h 1557"/>
              <a:gd name="T8" fmla="*/ 87 w 904"/>
              <a:gd name="T9" fmla="*/ 263 h 1557"/>
              <a:gd name="T10" fmla="*/ 84 w 904"/>
              <a:gd name="T11" fmla="*/ 273 h 1557"/>
              <a:gd name="T12" fmla="*/ 86 w 904"/>
              <a:gd name="T13" fmla="*/ 283 h 1557"/>
              <a:gd name="T14" fmla="*/ 53 w 904"/>
              <a:gd name="T15" fmla="*/ 278 h 1557"/>
              <a:gd name="T16" fmla="*/ 51 w 904"/>
              <a:gd name="T17" fmla="*/ 274 h 1557"/>
              <a:gd name="T18" fmla="*/ 53 w 904"/>
              <a:gd name="T19" fmla="*/ 265 h 1557"/>
              <a:gd name="T20" fmla="*/ 45 w 904"/>
              <a:gd name="T21" fmla="*/ 243 h 1557"/>
              <a:gd name="T22" fmla="*/ 43 w 904"/>
              <a:gd name="T23" fmla="*/ 242 h 1557"/>
              <a:gd name="T24" fmla="*/ 42 w 904"/>
              <a:gd name="T25" fmla="*/ 238 h 1557"/>
              <a:gd name="T26" fmla="*/ 40 w 904"/>
              <a:gd name="T27" fmla="*/ 234 h 1557"/>
              <a:gd name="T28" fmla="*/ 36 w 904"/>
              <a:gd name="T29" fmla="*/ 231 h 1557"/>
              <a:gd name="T30" fmla="*/ 33 w 904"/>
              <a:gd name="T31" fmla="*/ 223 h 1557"/>
              <a:gd name="T32" fmla="*/ 28 w 904"/>
              <a:gd name="T33" fmla="*/ 218 h 1557"/>
              <a:gd name="T34" fmla="*/ 24 w 904"/>
              <a:gd name="T35" fmla="*/ 213 h 1557"/>
              <a:gd name="T36" fmla="*/ 20 w 904"/>
              <a:gd name="T37" fmla="*/ 210 h 1557"/>
              <a:gd name="T38" fmla="*/ 19 w 904"/>
              <a:gd name="T39" fmla="*/ 203 h 1557"/>
              <a:gd name="T40" fmla="*/ 21 w 904"/>
              <a:gd name="T41" fmla="*/ 194 h 1557"/>
              <a:gd name="T42" fmla="*/ 18 w 904"/>
              <a:gd name="T43" fmla="*/ 192 h 1557"/>
              <a:gd name="T44" fmla="*/ 18 w 904"/>
              <a:gd name="T45" fmla="*/ 185 h 1557"/>
              <a:gd name="T46" fmla="*/ 15 w 904"/>
              <a:gd name="T47" fmla="*/ 176 h 1557"/>
              <a:gd name="T48" fmla="*/ 14 w 904"/>
              <a:gd name="T49" fmla="*/ 164 h 1557"/>
              <a:gd name="T50" fmla="*/ 11 w 904"/>
              <a:gd name="T51" fmla="*/ 159 h 1557"/>
              <a:gd name="T52" fmla="*/ 12 w 904"/>
              <a:gd name="T53" fmla="*/ 151 h 1557"/>
              <a:gd name="T54" fmla="*/ 12 w 904"/>
              <a:gd name="T55" fmla="*/ 150 h 1557"/>
              <a:gd name="T56" fmla="*/ 14 w 904"/>
              <a:gd name="T57" fmla="*/ 143 h 1557"/>
              <a:gd name="T58" fmla="*/ 11 w 904"/>
              <a:gd name="T59" fmla="*/ 140 h 1557"/>
              <a:gd name="T60" fmla="*/ 9 w 904"/>
              <a:gd name="T61" fmla="*/ 129 h 1557"/>
              <a:gd name="T62" fmla="*/ 10 w 904"/>
              <a:gd name="T63" fmla="*/ 121 h 1557"/>
              <a:gd name="T64" fmla="*/ 11 w 904"/>
              <a:gd name="T65" fmla="*/ 116 h 1557"/>
              <a:gd name="T66" fmla="*/ 11 w 904"/>
              <a:gd name="T67" fmla="*/ 122 h 1557"/>
              <a:gd name="T68" fmla="*/ 14 w 904"/>
              <a:gd name="T69" fmla="*/ 128 h 1557"/>
              <a:gd name="T70" fmla="*/ 12 w 904"/>
              <a:gd name="T71" fmla="*/ 122 h 1557"/>
              <a:gd name="T72" fmla="*/ 12 w 904"/>
              <a:gd name="T73" fmla="*/ 114 h 1557"/>
              <a:gd name="T74" fmla="*/ 15 w 904"/>
              <a:gd name="T75" fmla="*/ 111 h 1557"/>
              <a:gd name="T76" fmla="*/ 17 w 904"/>
              <a:gd name="T77" fmla="*/ 110 h 1557"/>
              <a:gd name="T78" fmla="*/ 14 w 904"/>
              <a:gd name="T79" fmla="*/ 110 h 1557"/>
              <a:gd name="T80" fmla="*/ 11 w 904"/>
              <a:gd name="T81" fmla="*/ 109 h 1557"/>
              <a:gd name="T82" fmla="*/ 8 w 904"/>
              <a:gd name="T83" fmla="*/ 113 h 1557"/>
              <a:gd name="T84" fmla="*/ 7 w 904"/>
              <a:gd name="T85" fmla="*/ 109 h 1557"/>
              <a:gd name="T86" fmla="*/ 5 w 904"/>
              <a:gd name="T87" fmla="*/ 107 h 1557"/>
              <a:gd name="T88" fmla="*/ 5 w 904"/>
              <a:gd name="T89" fmla="*/ 100 h 1557"/>
              <a:gd name="T90" fmla="*/ 3 w 904"/>
              <a:gd name="T91" fmla="*/ 93 h 1557"/>
              <a:gd name="T92" fmla="*/ 2 w 904"/>
              <a:gd name="T93" fmla="*/ 84 h 1557"/>
              <a:gd name="T94" fmla="*/ 1 w 904"/>
              <a:gd name="T95" fmla="*/ 79 h 1557"/>
              <a:gd name="T96" fmla="*/ 2 w 904"/>
              <a:gd name="T97" fmla="*/ 68 h 1557"/>
              <a:gd name="T98" fmla="*/ 3 w 904"/>
              <a:gd name="T99" fmla="*/ 53 h 1557"/>
              <a:gd name="T100" fmla="*/ 1 w 904"/>
              <a:gd name="T101" fmla="*/ 47 h 1557"/>
              <a:gd name="T102" fmla="*/ 1 w 904"/>
              <a:gd name="T103" fmla="*/ 39 h 1557"/>
              <a:gd name="T104" fmla="*/ 5 w 904"/>
              <a:gd name="T105" fmla="*/ 29 h 1557"/>
              <a:gd name="T106" fmla="*/ 5 w 904"/>
              <a:gd name="T107" fmla="*/ 22 h 1557"/>
              <a:gd name="T108" fmla="*/ 8 w 904"/>
              <a:gd name="T109" fmla="*/ 13 h 1557"/>
              <a:gd name="T110" fmla="*/ 8 w 904"/>
              <a:gd name="T111" fmla="*/ 8 h 1557"/>
              <a:gd name="T112" fmla="*/ 8 w 904"/>
              <a:gd name="T113" fmla="*/ 0 h 155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04"/>
              <a:gd name="T172" fmla="*/ 0 h 1557"/>
              <a:gd name="T173" fmla="*/ 904 w 904"/>
              <a:gd name="T174" fmla="*/ 1557 h 1557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04" h="1557">
                <a:moveTo>
                  <a:pt x="86" y="0"/>
                </a:moveTo>
                <a:lnTo>
                  <a:pt x="106" y="8"/>
                </a:lnTo>
                <a:lnTo>
                  <a:pt x="142" y="18"/>
                </a:lnTo>
                <a:lnTo>
                  <a:pt x="244" y="46"/>
                </a:lnTo>
                <a:lnTo>
                  <a:pt x="514" y="118"/>
                </a:lnTo>
                <a:lnTo>
                  <a:pt x="514" y="116"/>
                </a:lnTo>
                <a:lnTo>
                  <a:pt x="406" y="536"/>
                </a:lnTo>
                <a:lnTo>
                  <a:pt x="864" y="1229"/>
                </a:lnTo>
                <a:lnTo>
                  <a:pt x="868" y="1247"/>
                </a:lnTo>
                <a:lnTo>
                  <a:pt x="874" y="1263"/>
                </a:lnTo>
                <a:lnTo>
                  <a:pt x="888" y="1291"/>
                </a:lnTo>
                <a:lnTo>
                  <a:pt x="886" y="1313"/>
                </a:lnTo>
                <a:lnTo>
                  <a:pt x="904" y="1341"/>
                </a:lnTo>
                <a:lnTo>
                  <a:pt x="904" y="1349"/>
                </a:lnTo>
                <a:lnTo>
                  <a:pt x="898" y="1361"/>
                </a:lnTo>
                <a:lnTo>
                  <a:pt x="890" y="1363"/>
                </a:lnTo>
                <a:lnTo>
                  <a:pt x="874" y="1369"/>
                </a:lnTo>
                <a:lnTo>
                  <a:pt x="864" y="1373"/>
                </a:lnTo>
                <a:lnTo>
                  <a:pt x="858" y="1381"/>
                </a:lnTo>
                <a:lnTo>
                  <a:pt x="852" y="1391"/>
                </a:lnTo>
                <a:lnTo>
                  <a:pt x="850" y="1401"/>
                </a:lnTo>
                <a:lnTo>
                  <a:pt x="850" y="1409"/>
                </a:lnTo>
                <a:lnTo>
                  <a:pt x="848" y="1421"/>
                </a:lnTo>
                <a:lnTo>
                  <a:pt x="846" y="1429"/>
                </a:lnTo>
                <a:lnTo>
                  <a:pt x="844" y="1437"/>
                </a:lnTo>
                <a:lnTo>
                  <a:pt x="838" y="1445"/>
                </a:lnTo>
                <a:lnTo>
                  <a:pt x="832" y="1449"/>
                </a:lnTo>
                <a:lnTo>
                  <a:pt x="814" y="1465"/>
                </a:lnTo>
                <a:lnTo>
                  <a:pt x="812" y="1475"/>
                </a:lnTo>
                <a:lnTo>
                  <a:pt x="814" y="1491"/>
                </a:lnTo>
                <a:lnTo>
                  <a:pt x="808" y="1509"/>
                </a:lnTo>
                <a:lnTo>
                  <a:pt x="828" y="1519"/>
                </a:lnTo>
                <a:lnTo>
                  <a:pt x="828" y="1525"/>
                </a:lnTo>
                <a:lnTo>
                  <a:pt x="828" y="1537"/>
                </a:lnTo>
                <a:lnTo>
                  <a:pt x="826" y="1545"/>
                </a:lnTo>
                <a:lnTo>
                  <a:pt x="824" y="1551"/>
                </a:lnTo>
                <a:lnTo>
                  <a:pt x="820" y="1555"/>
                </a:lnTo>
                <a:lnTo>
                  <a:pt x="814" y="1557"/>
                </a:lnTo>
                <a:lnTo>
                  <a:pt x="796" y="1557"/>
                </a:lnTo>
                <a:lnTo>
                  <a:pt x="516" y="1523"/>
                </a:lnTo>
                <a:lnTo>
                  <a:pt x="510" y="1515"/>
                </a:lnTo>
                <a:lnTo>
                  <a:pt x="516" y="1513"/>
                </a:lnTo>
                <a:lnTo>
                  <a:pt x="518" y="1499"/>
                </a:lnTo>
                <a:lnTo>
                  <a:pt x="508" y="1493"/>
                </a:lnTo>
                <a:lnTo>
                  <a:pt x="500" y="1499"/>
                </a:lnTo>
                <a:lnTo>
                  <a:pt x="500" y="1481"/>
                </a:lnTo>
                <a:lnTo>
                  <a:pt x="504" y="1477"/>
                </a:lnTo>
                <a:lnTo>
                  <a:pt x="508" y="1471"/>
                </a:lnTo>
                <a:lnTo>
                  <a:pt x="510" y="1461"/>
                </a:lnTo>
                <a:lnTo>
                  <a:pt x="510" y="1449"/>
                </a:lnTo>
                <a:lnTo>
                  <a:pt x="508" y="1433"/>
                </a:lnTo>
                <a:lnTo>
                  <a:pt x="500" y="1415"/>
                </a:lnTo>
                <a:lnTo>
                  <a:pt x="488" y="1393"/>
                </a:lnTo>
                <a:lnTo>
                  <a:pt x="460" y="1363"/>
                </a:lnTo>
                <a:lnTo>
                  <a:pt x="436" y="1325"/>
                </a:lnTo>
                <a:lnTo>
                  <a:pt x="436" y="1323"/>
                </a:lnTo>
                <a:lnTo>
                  <a:pt x="432" y="1319"/>
                </a:lnTo>
                <a:lnTo>
                  <a:pt x="428" y="1319"/>
                </a:lnTo>
                <a:lnTo>
                  <a:pt x="424" y="1319"/>
                </a:lnTo>
                <a:lnTo>
                  <a:pt x="420" y="1321"/>
                </a:lnTo>
                <a:lnTo>
                  <a:pt x="414" y="1325"/>
                </a:lnTo>
                <a:lnTo>
                  <a:pt x="412" y="1325"/>
                </a:lnTo>
                <a:lnTo>
                  <a:pt x="406" y="1321"/>
                </a:lnTo>
                <a:lnTo>
                  <a:pt x="400" y="1313"/>
                </a:lnTo>
                <a:lnTo>
                  <a:pt x="408" y="1305"/>
                </a:lnTo>
                <a:lnTo>
                  <a:pt x="406" y="1299"/>
                </a:lnTo>
                <a:lnTo>
                  <a:pt x="406" y="1295"/>
                </a:lnTo>
                <a:lnTo>
                  <a:pt x="402" y="1285"/>
                </a:lnTo>
                <a:lnTo>
                  <a:pt x="398" y="1279"/>
                </a:lnTo>
                <a:lnTo>
                  <a:pt x="392" y="1275"/>
                </a:lnTo>
                <a:lnTo>
                  <a:pt x="384" y="1271"/>
                </a:lnTo>
                <a:lnTo>
                  <a:pt x="372" y="1271"/>
                </a:lnTo>
                <a:lnTo>
                  <a:pt x="370" y="1271"/>
                </a:lnTo>
                <a:lnTo>
                  <a:pt x="360" y="1269"/>
                </a:lnTo>
                <a:lnTo>
                  <a:pt x="354" y="1265"/>
                </a:lnTo>
                <a:lnTo>
                  <a:pt x="346" y="1259"/>
                </a:lnTo>
                <a:lnTo>
                  <a:pt x="336" y="1249"/>
                </a:lnTo>
                <a:lnTo>
                  <a:pt x="322" y="1235"/>
                </a:lnTo>
                <a:lnTo>
                  <a:pt x="322" y="1231"/>
                </a:lnTo>
                <a:lnTo>
                  <a:pt x="318" y="1219"/>
                </a:lnTo>
                <a:lnTo>
                  <a:pt x="314" y="1213"/>
                </a:lnTo>
                <a:lnTo>
                  <a:pt x="308" y="1205"/>
                </a:lnTo>
                <a:lnTo>
                  <a:pt x="300" y="1197"/>
                </a:lnTo>
                <a:lnTo>
                  <a:pt x="290" y="1189"/>
                </a:lnTo>
                <a:lnTo>
                  <a:pt x="274" y="1189"/>
                </a:lnTo>
                <a:lnTo>
                  <a:pt x="268" y="1183"/>
                </a:lnTo>
                <a:lnTo>
                  <a:pt x="256" y="1183"/>
                </a:lnTo>
                <a:lnTo>
                  <a:pt x="252" y="1179"/>
                </a:lnTo>
                <a:lnTo>
                  <a:pt x="240" y="1171"/>
                </a:lnTo>
                <a:lnTo>
                  <a:pt x="232" y="1167"/>
                </a:lnTo>
                <a:lnTo>
                  <a:pt x="222" y="1163"/>
                </a:lnTo>
                <a:lnTo>
                  <a:pt x="210" y="1161"/>
                </a:lnTo>
                <a:lnTo>
                  <a:pt x="196" y="1163"/>
                </a:lnTo>
                <a:lnTo>
                  <a:pt x="192" y="1157"/>
                </a:lnTo>
                <a:lnTo>
                  <a:pt x="190" y="1149"/>
                </a:lnTo>
                <a:lnTo>
                  <a:pt x="184" y="1143"/>
                </a:lnTo>
                <a:lnTo>
                  <a:pt x="178" y="1143"/>
                </a:lnTo>
                <a:lnTo>
                  <a:pt x="178" y="1133"/>
                </a:lnTo>
                <a:lnTo>
                  <a:pt x="188" y="1123"/>
                </a:lnTo>
                <a:lnTo>
                  <a:pt x="186" y="1109"/>
                </a:lnTo>
                <a:lnTo>
                  <a:pt x="194" y="1101"/>
                </a:lnTo>
                <a:lnTo>
                  <a:pt x="190" y="1085"/>
                </a:lnTo>
                <a:lnTo>
                  <a:pt x="192" y="1079"/>
                </a:lnTo>
                <a:lnTo>
                  <a:pt x="198" y="1065"/>
                </a:lnTo>
                <a:lnTo>
                  <a:pt x="200" y="1059"/>
                </a:lnTo>
                <a:lnTo>
                  <a:pt x="198" y="1053"/>
                </a:lnTo>
                <a:lnTo>
                  <a:pt x="196" y="1051"/>
                </a:lnTo>
                <a:lnTo>
                  <a:pt x="194" y="1051"/>
                </a:lnTo>
                <a:lnTo>
                  <a:pt x="186" y="1053"/>
                </a:lnTo>
                <a:lnTo>
                  <a:pt x="180" y="1047"/>
                </a:lnTo>
                <a:lnTo>
                  <a:pt x="176" y="1041"/>
                </a:lnTo>
                <a:lnTo>
                  <a:pt x="178" y="1035"/>
                </a:lnTo>
                <a:lnTo>
                  <a:pt x="184" y="1023"/>
                </a:lnTo>
                <a:lnTo>
                  <a:pt x="184" y="1017"/>
                </a:lnTo>
                <a:lnTo>
                  <a:pt x="184" y="1013"/>
                </a:lnTo>
                <a:lnTo>
                  <a:pt x="182" y="1009"/>
                </a:lnTo>
                <a:lnTo>
                  <a:pt x="176" y="1007"/>
                </a:lnTo>
                <a:lnTo>
                  <a:pt x="168" y="992"/>
                </a:lnTo>
                <a:lnTo>
                  <a:pt x="162" y="978"/>
                </a:lnTo>
                <a:lnTo>
                  <a:pt x="148" y="964"/>
                </a:lnTo>
                <a:lnTo>
                  <a:pt x="146" y="946"/>
                </a:lnTo>
                <a:lnTo>
                  <a:pt x="136" y="924"/>
                </a:lnTo>
                <a:lnTo>
                  <a:pt x="136" y="914"/>
                </a:lnTo>
                <a:lnTo>
                  <a:pt x="128" y="902"/>
                </a:lnTo>
                <a:lnTo>
                  <a:pt x="130" y="900"/>
                </a:lnTo>
                <a:lnTo>
                  <a:pt x="128" y="894"/>
                </a:lnTo>
                <a:lnTo>
                  <a:pt x="124" y="884"/>
                </a:lnTo>
                <a:lnTo>
                  <a:pt x="118" y="878"/>
                </a:lnTo>
                <a:lnTo>
                  <a:pt x="110" y="872"/>
                </a:lnTo>
                <a:lnTo>
                  <a:pt x="108" y="868"/>
                </a:lnTo>
                <a:lnTo>
                  <a:pt x="106" y="862"/>
                </a:lnTo>
                <a:lnTo>
                  <a:pt x="104" y="854"/>
                </a:lnTo>
                <a:lnTo>
                  <a:pt x="110" y="850"/>
                </a:lnTo>
                <a:lnTo>
                  <a:pt x="106" y="828"/>
                </a:lnTo>
                <a:lnTo>
                  <a:pt x="112" y="824"/>
                </a:lnTo>
                <a:lnTo>
                  <a:pt x="108" y="820"/>
                </a:lnTo>
                <a:lnTo>
                  <a:pt x="114" y="812"/>
                </a:lnTo>
                <a:lnTo>
                  <a:pt x="114" y="816"/>
                </a:lnTo>
                <a:lnTo>
                  <a:pt x="116" y="818"/>
                </a:lnTo>
                <a:lnTo>
                  <a:pt x="120" y="818"/>
                </a:lnTo>
                <a:lnTo>
                  <a:pt x="124" y="814"/>
                </a:lnTo>
                <a:lnTo>
                  <a:pt x="128" y="808"/>
                </a:lnTo>
                <a:lnTo>
                  <a:pt x="132" y="800"/>
                </a:lnTo>
                <a:lnTo>
                  <a:pt x="134" y="790"/>
                </a:lnTo>
                <a:lnTo>
                  <a:pt x="134" y="782"/>
                </a:lnTo>
                <a:lnTo>
                  <a:pt x="132" y="774"/>
                </a:lnTo>
                <a:lnTo>
                  <a:pt x="130" y="768"/>
                </a:lnTo>
                <a:lnTo>
                  <a:pt x="122" y="766"/>
                </a:lnTo>
                <a:lnTo>
                  <a:pt x="124" y="766"/>
                </a:lnTo>
                <a:lnTo>
                  <a:pt x="110" y="766"/>
                </a:lnTo>
                <a:lnTo>
                  <a:pt x="86" y="734"/>
                </a:lnTo>
                <a:lnTo>
                  <a:pt x="86" y="724"/>
                </a:lnTo>
                <a:lnTo>
                  <a:pt x="84" y="720"/>
                </a:lnTo>
                <a:lnTo>
                  <a:pt x="86" y="712"/>
                </a:lnTo>
                <a:lnTo>
                  <a:pt x="88" y="702"/>
                </a:lnTo>
                <a:lnTo>
                  <a:pt x="88" y="690"/>
                </a:lnTo>
                <a:lnTo>
                  <a:pt x="88" y="680"/>
                </a:lnTo>
                <a:lnTo>
                  <a:pt x="86" y="674"/>
                </a:lnTo>
                <a:lnTo>
                  <a:pt x="86" y="664"/>
                </a:lnTo>
                <a:lnTo>
                  <a:pt x="92" y="658"/>
                </a:lnTo>
                <a:lnTo>
                  <a:pt x="94" y="642"/>
                </a:lnTo>
                <a:lnTo>
                  <a:pt x="94" y="640"/>
                </a:lnTo>
                <a:lnTo>
                  <a:pt x="98" y="636"/>
                </a:lnTo>
                <a:lnTo>
                  <a:pt x="100" y="636"/>
                </a:lnTo>
                <a:lnTo>
                  <a:pt x="102" y="636"/>
                </a:lnTo>
                <a:lnTo>
                  <a:pt x="104" y="638"/>
                </a:lnTo>
                <a:lnTo>
                  <a:pt x="106" y="644"/>
                </a:lnTo>
                <a:lnTo>
                  <a:pt x="104" y="654"/>
                </a:lnTo>
                <a:lnTo>
                  <a:pt x="102" y="660"/>
                </a:lnTo>
                <a:lnTo>
                  <a:pt x="104" y="666"/>
                </a:lnTo>
                <a:lnTo>
                  <a:pt x="114" y="676"/>
                </a:lnTo>
                <a:lnTo>
                  <a:pt x="116" y="680"/>
                </a:lnTo>
                <a:lnTo>
                  <a:pt x="128" y="696"/>
                </a:lnTo>
                <a:lnTo>
                  <a:pt x="134" y="698"/>
                </a:lnTo>
                <a:lnTo>
                  <a:pt x="136" y="698"/>
                </a:lnTo>
                <a:lnTo>
                  <a:pt x="136" y="696"/>
                </a:lnTo>
                <a:lnTo>
                  <a:pt x="134" y="690"/>
                </a:lnTo>
                <a:lnTo>
                  <a:pt x="130" y="682"/>
                </a:lnTo>
                <a:lnTo>
                  <a:pt x="126" y="674"/>
                </a:lnTo>
                <a:lnTo>
                  <a:pt x="124" y="666"/>
                </a:lnTo>
                <a:lnTo>
                  <a:pt x="126" y="660"/>
                </a:lnTo>
                <a:lnTo>
                  <a:pt x="124" y="656"/>
                </a:lnTo>
                <a:lnTo>
                  <a:pt x="120" y="650"/>
                </a:lnTo>
                <a:lnTo>
                  <a:pt x="120" y="638"/>
                </a:lnTo>
                <a:lnTo>
                  <a:pt x="114" y="624"/>
                </a:lnTo>
                <a:lnTo>
                  <a:pt x="114" y="616"/>
                </a:lnTo>
                <a:lnTo>
                  <a:pt x="120" y="612"/>
                </a:lnTo>
                <a:lnTo>
                  <a:pt x="136" y="606"/>
                </a:lnTo>
                <a:lnTo>
                  <a:pt x="140" y="610"/>
                </a:lnTo>
                <a:lnTo>
                  <a:pt x="144" y="612"/>
                </a:lnTo>
                <a:lnTo>
                  <a:pt x="164" y="616"/>
                </a:lnTo>
                <a:lnTo>
                  <a:pt x="170" y="616"/>
                </a:lnTo>
                <a:lnTo>
                  <a:pt x="178" y="622"/>
                </a:lnTo>
                <a:lnTo>
                  <a:pt x="168" y="610"/>
                </a:lnTo>
                <a:lnTo>
                  <a:pt x="168" y="602"/>
                </a:lnTo>
                <a:lnTo>
                  <a:pt x="158" y="602"/>
                </a:lnTo>
                <a:lnTo>
                  <a:pt x="150" y="606"/>
                </a:lnTo>
                <a:lnTo>
                  <a:pt x="140" y="606"/>
                </a:lnTo>
                <a:lnTo>
                  <a:pt x="136" y="602"/>
                </a:lnTo>
                <a:lnTo>
                  <a:pt x="134" y="600"/>
                </a:lnTo>
                <a:lnTo>
                  <a:pt x="126" y="592"/>
                </a:lnTo>
                <a:lnTo>
                  <a:pt x="122" y="590"/>
                </a:lnTo>
                <a:lnTo>
                  <a:pt x="118" y="590"/>
                </a:lnTo>
                <a:lnTo>
                  <a:pt x="112" y="590"/>
                </a:lnTo>
                <a:lnTo>
                  <a:pt x="110" y="596"/>
                </a:lnTo>
                <a:lnTo>
                  <a:pt x="106" y="602"/>
                </a:lnTo>
                <a:lnTo>
                  <a:pt x="106" y="626"/>
                </a:lnTo>
                <a:lnTo>
                  <a:pt x="104" y="630"/>
                </a:lnTo>
                <a:lnTo>
                  <a:pt x="94" y="628"/>
                </a:lnTo>
                <a:lnTo>
                  <a:pt x="86" y="616"/>
                </a:lnTo>
                <a:lnTo>
                  <a:pt x="84" y="612"/>
                </a:lnTo>
                <a:lnTo>
                  <a:pt x="76" y="612"/>
                </a:lnTo>
                <a:lnTo>
                  <a:pt x="74" y="608"/>
                </a:lnTo>
                <a:lnTo>
                  <a:pt x="70" y="598"/>
                </a:lnTo>
                <a:lnTo>
                  <a:pt x="66" y="594"/>
                </a:lnTo>
                <a:lnTo>
                  <a:pt x="62" y="590"/>
                </a:lnTo>
                <a:lnTo>
                  <a:pt x="58" y="588"/>
                </a:lnTo>
                <a:lnTo>
                  <a:pt x="52" y="590"/>
                </a:lnTo>
                <a:lnTo>
                  <a:pt x="52" y="588"/>
                </a:lnTo>
                <a:lnTo>
                  <a:pt x="52" y="586"/>
                </a:lnTo>
                <a:lnTo>
                  <a:pt x="60" y="578"/>
                </a:lnTo>
                <a:lnTo>
                  <a:pt x="62" y="572"/>
                </a:lnTo>
                <a:lnTo>
                  <a:pt x="62" y="564"/>
                </a:lnTo>
                <a:lnTo>
                  <a:pt x="66" y="556"/>
                </a:lnTo>
                <a:lnTo>
                  <a:pt x="56" y="544"/>
                </a:lnTo>
                <a:lnTo>
                  <a:pt x="56" y="532"/>
                </a:lnTo>
                <a:lnTo>
                  <a:pt x="48" y="520"/>
                </a:lnTo>
                <a:lnTo>
                  <a:pt x="48" y="516"/>
                </a:lnTo>
                <a:lnTo>
                  <a:pt x="46" y="514"/>
                </a:lnTo>
                <a:lnTo>
                  <a:pt x="40" y="506"/>
                </a:lnTo>
                <a:lnTo>
                  <a:pt x="34" y="496"/>
                </a:lnTo>
                <a:lnTo>
                  <a:pt x="32" y="490"/>
                </a:lnTo>
                <a:lnTo>
                  <a:pt x="32" y="482"/>
                </a:lnTo>
                <a:lnTo>
                  <a:pt x="28" y="470"/>
                </a:lnTo>
                <a:lnTo>
                  <a:pt x="22" y="458"/>
                </a:lnTo>
                <a:lnTo>
                  <a:pt x="14" y="448"/>
                </a:lnTo>
                <a:lnTo>
                  <a:pt x="14" y="446"/>
                </a:lnTo>
                <a:lnTo>
                  <a:pt x="14" y="442"/>
                </a:lnTo>
                <a:lnTo>
                  <a:pt x="10" y="438"/>
                </a:lnTo>
                <a:lnTo>
                  <a:pt x="12" y="436"/>
                </a:lnTo>
                <a:lnTo>
                  <a:pt x="22" y="424"/>
                </a:lnTo>
                <a:lnTo>
                  <a:pt x="22" y="416"/>
                </a:lnTo>
                <a:lnTo>
                  <a:pt x="20" y="394"/>
                </a:lnTo>
                <a:lnTo>
                  <a:pt x="20" y="382"/>
                </a:lnTo>
                <a:lnTo>
                  <a:pt x="22" y="370"/>
                </a:lnTo>
                <a:lnTo>
                  <a:pt x="26" y="358"/>
                </a:lnTo>
                <a:lnTo>
                  <a:pt x="32" y="348"/>
                </a:lnTo>
                <a:lnTo>
                  <a:pt x="34" y="326"/>
                </a:lnTo>
                <a:lnTo>
                  <a:pt x="34" y="306"/>
                </a:lnTo>
                <a:lnTo>
                  <a:pt x="30" y="294"/>
                </a:lnTo>
                <a:lnTo>
                  <a:pt x="24" y="284"/>
                </a:lnTo>
                <a:lnTo>
                  <a:pt x="18" y="278"/>
                </a:lnTo>
                <a:lnTo>
                  <a:pt x="18" y="272"/>
                </a:lnTo>
                <a:lnTo>
                  <a:pt x="18" y="268"/>
                </a:lnTo>
                <a:lnTo>
                  <a:pt x="12" y="260"/>
                </a:lnTo>
                <a:lnTo>
                  <a:pt x="6" y="252"/>
                </a:lnTo>
                <a:lnTo>
                  <a:pt x="0" y="240"/>
                </a:lnTo>
                <a:lnTo>
                  <a:pt x="0" y="232"/>
                </a:lnTo>
                <a:lnTo>
                  <a:pt x="0" y="224"/>
                </a:lnTo>
                <a:lnTo>
                  <a:pt x="2" y="214"/>
                </a:lnTo>
                <a:lnTo>
                  <a:pt x="6" y="204"/>
                </a:lnTo>
                <a:lnTo>
                  <a:pt x="12" y="194"/>
                </a:lnTo>
                <a:lnTo>
                  <a:pt x="20" y="184"/>
                </a:lnTo>
                <a:lnTo>
                  <a:pt x="30" y="172"/>
                </a:lnTo>
                <a:lnTo>
                  <a:pt x="44" y="160"/>
                </a:lnTo>
                <a:lnTo>
                  <a:pt x="48" y="156"/>
                </a:lnTo>
                <a:lnTo>
                  <a:pt x="52" y="146"/>
                </a:lnTo>
                <a:lnTo>
                  <a:pt x="56" y="136"/>
                </a:lnTo>
                <a:lnTo>
                  <a:pt x="56" y="130"/>
                </a:lnTo>
                <a:lnTo>
                  <a:pt x="56" y="122"/>
                </a:lnTo>
                <a:lnTo>
                  <a:pt x="60" y="116"/>
                </a:lnTo>
                <a:lnTo>
                  <a:pt x="70" y="100"/>
                </a:lnTo>
                <a:lnTo>
                  <a:pt x="74" y="90"/>
                </a:lnTo>
                <a:lnTo>
                  <a:pt x="78" y="80"/>
                </a:lnTo>
                <a:lnTo>
                  <a:pt x="80" y="70"/>
                </a:lnTo>
                <a:lnTo>
                  <a:pt x="80" y="60"/>
                </a:lnTo>
                <a:lnTo>
                  <a:pt x="80" y="56"/>
                </a:lnTo>
                <a:lnTo>
                  <a:pt x="80" y="52"/>
                </a:lnTo>
                <a:lnTo>
                  <a:pt x="78" y="50"/>
                </a:lnTo>
                <a:lnTo>
                  <a:pt x="78" y="38"/>
                </a:lnTo>
                <a:lnTo>
                  <a:pt x="74" y="32"/>
                </a:lnTo>
                <a:lnTo>
                  <a:pt x="74" y="28"/>
                </a:lnTo>
                <a:lnTo>
                  <a:pt x="84" y="12"/>
                </a:lnTo>
                <a:lnTo>
                  <a:pt x="86" y="4"/>
                </a:lnTo>
                <a:lnTo>
                  <a:pt x="86" y="0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34" name="Freeform 37"/>
          <p:cNvSpPr>
            <a:spLocks noChangeAspect="1"/>
          </p:cNvSpPr>
          <p:nvPr/>
        </p:nvSpPr>
        <p:spPr bwMode="auto">
          <a:xfrm>
            <a:off x="3070928" y="4228635"/>
            <a:ext cx="2053907" cy="2350665"/>
          </a:xfrm>
          <a:custGeom>
            <a:avLst/>
            <a:gdLst>
              <a:gd name="T0" fmla="*/ 84 w 1575"/>
              <a:gd name="T1" fmla="*/ 54 h 1556"/>
              <a:gd name="T2" fmla="*/ 97 w 1575"/>
              <a:gd name="T3" fmla="*/ 65 h 1556"/>
              <a:gd name="T4" fmla="*/ 102 w 1575"/>
              <a:gd name="T5" fmla="*/ 66 h 1556"/>
              <a:gd name="T6" fmla="*/ 108 w 1575"/>
              <a:gd name="T7" fmla="*/ 70 h 1556"/>
              <a:gd name="T8" fmla="*/ 114 w 1575"/>
              <a:gd name="T9" fmla="*/ 75 h 1556"/>
              <a:gd name="T10" fmla="*/ 117 w 1575"/>
              <a:gd name="T11" fmla="*/ 72 h 1556"/>
              <a:gd name="T12" fmla="*/ 119 w 1575"/>
              <a:gd name="T13" fmla="*/ 78 h 1556"/>
              <a:gd name="T14" fmla="*/ 125 w 1575"/>
              <a:gd name="T15" fmla="*/ 74 h 1556"/>
              <a:gd name="T16" fmla="*/ 129 w 1575"/>
              <a:gd name="T17" fmla="*/ 78 h 1556"/>
              <a:gd name="T18" fmla="*/ 134 w 1575"/>
              <a:gd name="T19" fmla="*/ 75 h 1556"/>
              <a:gd name="T20" fmla="*/ 136 w 1575"/>
              <a:gd name="T21" fmla="*/ 72 h 1556"/>
              <a:gd name="T22" fmla="*/ 140 w 1575"/>
              <a:gd name="T23" fmla="*/ 75 h 1556"/>
              <a:gd name="T24" fmla="*/ 147 w 1575"/>
              <a:gd name="T25" fmla="*/ 78 h 1556"/>
              <a:gd name="T26" fmla="*/ 156 w 1575"/>
              <a:gd name="T27" fmla="*/ 96 h 1556"/>
              <a:gd name="T28" fmla="*/ 163 w 1575"/>
              <a:gd name="T29" fmla="*/ 148 h 1556"/>
              <a:gd name="T30" fmla="*/ 160 w 1575"/>
              <a:gd name="T31" fmla="*/ 161 h 1556"/>
              <a:gd name="T32" fmla="*/ 162 w 1575"/>
              <a:gd name="T33" fmla="*/ 170 h 1556"/>
              <a:gd name="T34" fmla="*/ 160 w 1575"/>
              <a:gd name="T35" fmla="*/ 176 h 1556"/>
              <a:gd name="T36" fmla="*/ 156 w 1575"/>
              <a:gd name="T37" fmla="*/ 185 h 1556"/>
              <a:gd name="T38" fmla="*/ 151 w 1575"/>
              <a:gd name="T39" fmla="*/ 188 h 1556"/>
              <a:gd name="T40" fmla="*/ 148 w 1575"/>
              <a:gd name="T41" fmla="*/ 188 h 1556"/>
              <a:gd name="T42" fmla="*/ 149 w 1575"/>
              <a:gd name="T43" fmla="*/ 183 h 1556"/>
              <a:gd name="T44" fmla="*/ 147 w 1575"/>
              <a:gd name="T45" fmla="*/ 185 h 1556"/>
              <a:gd name="T46" fmla="*/ 145 w 1575"/>
              <a:gd name="T47" fmla="*/ 186 h 1556"/>
              <a:gd name="T48" fmla="*/ 147 w 1575"/>
              <a:gd name="T49" fmla="*/ 192 h 1556"/>
              <a:gd name="T50" fmla="*/ 142 w 1575"/>
              <a:gd name="T51" fmla="*/ 202 h 1556"/>
              <a:gd name="T52" fmla="*/ 132 w 1575"/>
              <a:gd name="T53" fmla="*/ 213 h 1556"/>
              <a:gd name="T54" fmla="*/ 135 w 1575"/>
              <a:gd name="T55" fmla="*/ 209 h 1556"/>
              <a:gd name="T56" fmla="*/ 130 w 1575"/>
              <a:gd name="T57" fmla="*/ 213 h 1556"/>
              <a:gd name="T58" fmla="*/ 127 w 1575"/>
              <a:gd name="T59" fmla="*/ 213 h 1556"/>
              <a:gd name="T60" fmla="*/ 125 w 1575"/>
              <a:gd name="T61" fmla="*/ 215 h 1556"/>
              <a:gd name="T62" fmla="*/ 125 w 1575"/>
              <a:gd name="T63" fmla="*/ 220 h 1556"/>
              <a:gd name="T64" fmla="*/ 122 w 1575"/>
              <a:gd name="T65" fmla="*/ 216 h 1556"/>
              <a:gd name="T66" fmla="*/ 121 w 1575"/>
              <a:gd name="T67" fmla="*/ 223 h 1556"/>
              <a:gd name="T68" fmla="*/ 119 w 1575"/>
              <a:gd name="T69" fmla="*/ 228 h 1556"/>
              <a:gd name="T70" fmla="*/ 114 w 1575"/>
              <a:gd name="T71" fmla="*/ 234 h 1556"/>
              <a:gd name="T72" fmla="*/ 114 w 1575"/>
              <a:gd name="T73" fmla="*/ 247 h 1556"/>
              <a:gd name="T74" fmla="*/ 112 w 1575"/>
              <a:gd name="T75" fmla="*/ 243 h 1556"/>
              <a:gd name="T76" fmla="*/ 114 w 1575"/>
              <a:gd name="T77" fmla="*/ 248 h 1556"/>
              <a:gd name="T78" fmla="*/ 116 w 1575"/>
              <a:gd name="T79" fmla="*/ 279 h 1556"/>
              <a:gd name="T80" fmla="*/ 111 w 1575"/>
              <a:gd name="T81" fmla="*/ 280 h 1556"/>
              <a:gd name="T82" fmla="*/ 97 w 1575"/>
              <a:gd name="T83" fmla="*/ 274 h 1556"/>
              <a:gd name="T84" fmla="*/ 92 w 1575"/>
              <a:gd name="T85" fmla="*/ 267 h 1556"/>
              <a:gd name="T86" fmla="*/ 88 w 1575"/>
              <a:gd name="T87" fmla="*/ 255 h 1556"/>
              <a:gd name="T88" fmla="*/ 86 w 1575"/>
              <a:gd name="T89" fmla="*/ 244 h 1556"/>
              <a:gd name="T90" fmla="*/ 84 w 1575"/>
              <a:gd name="T91" fmla="*/ 237 h 1556"/>
              <a:gd name="T92" fmla="*/ 72 w 1575"/>
              <a:gd name="T93" fmla="*/ 198 h 1556"/>
              <a:gd name="T94" fmla="*/ 58 w 1575"/>
              <a:gd name="T95" fmla="*/ 179 h 1556"/>
              <a:gd name="T96" fmla="*/ 50 w 1575"/>
              <a:gd name="T97" fmla="*/ 179 h 1556"/>
              <a:gd name="T98" fmla="*/ 47 w 1575"/>
              <a:gd name="T99" fmla="*/ 180 h 1556"/>
              <a:gd name="T100" fmla="*/ 41 w 1575"/>
              <a:gd name="T101" fmla="*/ 195 h 1556"/>
              <a:gd name="T102" fmla="*/ 37 w 1575"/>
              <a:gd name="T103" fmla="*/ 196 h 1556"/>
              <a:gd name="T104" fmla="*/ 28 w 1575"/>
              <a:gd name="T105" fmla="*/ 186 h 1556"/>
              <a:gd name="T106" fmla="*/ 24 w 1575"/>
              <a:gd name="T107" fmla="*/ 179 h 1556"/>
              <a:gd name="T108" fmla="*/ 20 w 1575"/>
              <a:gd name="T109" fmla="*/ 158 h 1556"/>
              <a:gd name="T110" fmla="*/ 12 w 1575"/>
              <a:gd name="T111" fmla="*/ 141 h 155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575"/>
              <a:gd name="T169" fmla="*/ 0 h 1556"/>
              <a:gd name="T170" fmla="*/ 1575 w 1575"/>
              <a:gd name="T171" fmla="*/ 1556 h 155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575" h="1556">
                <a:moveTo>
                  <a:pt x="6" y="642"/>
                </a:moveTo>
                <a:lnTo>
                  <a:pt x="0" y="626"/>
                </a:lnTo>
                <a:lnTo>
                  <a:pt x="0" y="606"/>
                </a:lnTo>
                <a:lnTo>
                  <a:pt x="426" y="648"/>
                </a:lnTo>
                <a:lnTo>
                  <a:pt x="478" y="0"/>
                </a:lnTo>
                <a:lnTo>
                  <a:pt x="824" y="22"/>
                </a:lnTo>
                <a:lnTo>
                  <a:pt x="816" y="298"/>
                </a:lnTo>
                <a:lnTo>
                  <a:pt x="824" y="300"/>
                </a:lnTo>
                <a:lnTo>
                  <a:pt x="854" y="326"/>
                </a:lnTo>
                <a:lnTo>
                  <a:pt x="864" y="318"/>
                </a:lnTo>
                <a:lnTo>
                  <a:pt x="880" y="328"/>
                </a:lnTo>
                <a:lnTo>
                  <a:pt x="890" y="314"/>
                </a:lnTo>
                <a:lnTo>
                  <a:pt x="914" y="352"/>
                </a:lnTo>
                <a:lnTo>
                  <a:pt x="936" y="352"/>
                </a:lnTo>
                <a:lnTo>
                  <a:pt x="946" y="360"/>
                </a:lnTo>
                <a:lnTo>
                  <a:pt x="954" y="364"/>
                </a:lnTo>
                <a:lnTo>
                  <a:pt x="960" y="364"/>
                </a:lnTo>
                <a:lnTo>
                  <a:pt x="966" y="360"/>
                </a:lnTo>
                <a:lnTo>
                  <a:pt x="974" y="358"/>
                </a:lnTo>
                <a:lnTo>
                  <a:pt x="980" y="360"/>
                </a:lnTo>
                <a:lnTo>
                  <a:pt x="986" y="362"/>
                </a:lnTo>
                <a:lnTo>
                  <a:pt x="994" y="372"/>
                </a:lnTo>
                <a:lnTo>
                  <a:pt x="998" y="376"/>
                </a:lnTo>
                <a:lnTo>
                  <a:pt x="1004" y="364"/>
                </a:lnTo>
                <a:lnTo>
                  <a:pt x="1016" y="370"/>
                </a:lnTo>
                <a:lnTo>
                  <a:pt x="1034" y="362"/>
                </a:lnTo>
                <a:lnTo>
                  <a:pt x="1034" y="378"/>
                </a:lnTo>
                <a:lnTo>
                  <a:pt x="1048" y="382"/>
                </a:lnTo>
                <a:lnTo>
                  <a:pt x="1050" y="396"/>
                </a:lnTo>
                <a:lnTo>
                  <a:pt x="1064" y="402"/>
                </a:lnTo>
                <a:lnTo>
                  <a:pt x="1072" y="390"/>
                </a:lnTo>
                <a:lnTo>
                  <a:pt x="1086" y="386"/>
                </a:lnTo>
                <a:lnTo>
                  <a:pt x="1098" y="398"/>
                </a:lnTo>
                <a:lnTo>
                  <a:pt x="1108" y="402"/>
                </a:lnTo>
                <a:lnTo>
                  <a:pt x="1108" y="406"/>
                </a:lnTo>
                <a:lnTo>
                  <a:pt x="1108" y="410"/>
                </a:lnTo>
                <a:lnTo>
                  <a:pt x="1110" y="412"/>
                </a:lnTo>
                <a:lnTo>
                  <a:pt x="1112" y="414"/>
                </a:lnTo>
                <a:lnTo>
                  <a:pt x="1116" y="412"/>
                </a:lnTo>
                <a:lnTo>
                  <a:pt x="1122" y="408"/>
                </a:lnTo>
                <a:lnTo>
                  <a:pt x="1128" y="402"/>
                </a:lnTo>
                <a:lnTo>
                  <a:pt x="1132" y="398"/>
                </a:lnTo>
                <a:lnTo>
                  <a:pt x="1134" y="394"/>
                </a:lnTo>
                <a:lnTo>
                  <a:pt x="1136" y="398"/>
                </a:lnTo>
                <a:lnTo>
                  <a:pt x="1140" y="412"/>
                </a:lnTo>
                <a:lnTo>
                  <a:pt x="1142" y="420"/>
                </a:lnTo>
                <a:lnTo>
                  <a:pt x="1146" y="424"/>
                </a:lnTo>
                <a:lnTo>
                  <a:pt x="1148" y="426"/>
                </a:lnTo>
                <a:lnTo>
                  <a:pt x="1148" y="424"/>
                </a:lnTo>
                <a:lnTo>
                  <a:pt x="1150" y="416"/>
                </a:lnTo>
                <a:lnTo>
                  <a:pt x="1152" y="412"/>
                </a:lnTo>
                <a:lnTo>
                  <a:pt x="1170" y="396"/>
                </a:lnTo>
                <a:lnTo>
                  <a:pt x="1185" y="408"/>
                </a:lnTo>
                <a:lnTo>
                  <a:pt x="1205" y="398"/>
                </a:lnTo>
                <a:lnTo>
                  <a:pt x="1203" y="400"/>
                </a:lnTo>
                <a:lnTo>
                  <a:pt x="1203" y="404"/>
                </a:lnTo>
                <a:lnTo>
                  <a:pt x="1205" y="406"/>
                </a:lnTo>
                <a:lnTo>
                  <a:pt x="1207" y="410"/>
                </a:lnTo>
                <a:lnTo>
                  <a:pt x="1221" y="418"/>
                </a:lnTo>
                <a:lnTo>
                  <a:pt x="1235" y="426"/>
                </a:lnTo>
                <a:lnTo>
                  <a:pt x="1243" y="430"/>
                </a:lnTo>
                <a:lnTo>
                  <a:pt x="1245" y="430"/>
                </a:lnTo>
                <a:lnTo>
                  <a:pt x="1249" y="428"/>
                </a:lnTo>
                <a:lnTo>
                  <a:pt x="1263" y="414"/>
                </a:lnTo>
                <a:lnTo>
                  <a:pt x="1271" y="408"/>
                </a:lnTo>
                <a:lnTo>
                  <a:pt x="1279" y="404"/>
                </a:lnTo>
                <a:lnTo>
                  <a:pt x="1285" y="404"/>
                </a:lnTo>
                <a:lnTo>
                  <a:pt x="1291" y="406"/>
                </a:lnTo>
                <a:lnTo>
                  <a:pt x="1295" y="408"/>
                </a:lnTo>
                <a:lnTo>
                  <a:pt x="1297" y="412"/>
                </a:lnTo>
                <a:lnTo>
                  <a:pt x="1299" y="414"/>
                </a:lnTo>
                <a:lnTo>
                  <a:pt x="1299" y="416"/>
                </a:lnTo>
                <a:lnTo>
                  <a:pt x="1301" y="416"/>
                </a:lnTo>
                <a:lnTo>
                  <a:pt x="1303" y="412"/>
                </a:lnTo>
                <a:lnTo>
                  <a:pt x="1311" y="402"/>
                </a:lnTo>
                <a:lnTo>
                  <a:pt x="1313" y="398"/>
                </a:lnTo>
                <a:lnTo>
                  <a:pt x="1315" y="394"/>
                </a:lnTo>
                <a:lnTo>
                  <a:pt x="1315" y="390"/>
                </a:lnTo>
                <a:lnTo>
                  <a:pt x="1319" y="394"/>
                </a:lnTo>
                <a:lnTo>
                  <a:pt x="1329" y="402"/>
                </a:lnTo>
                <a:lnTo>
                  <a:pt x="1341" y="414"/>
                </a:lnTo>
                <a:lnTo>
                  <a:pt x="1345" y="418"/>
                </a:lnTo>
                <a:lnTo>
                  <a:pt x="1347" y="416"/>
                </a:lnTo>
                <a:lnTo>
                  <a:pt x="1353" y="406"/>
                </a:lnTo>
                <a:lnTo>
                  <a:pt x="1359" y="400"/>
                </a:lnTo>
                <a:lnTo>
                  <a:pt x="1365" y="396"/>
                </a:lnTo>
                <a:lnTo>
                  <a:pt x="1369" y="396"/>
                </a:lnTo>
                <a:lnTo>
                  <a:pt x="1375" y="396"/>
                </a:lnTo>
                <a:lnTo>
                  <a:pt x="1383" y="398"/>
                </a:lnTo>
                <a:lnTo>
                  <a:pt x="1385" y="400"/>
                </a:lnTo>
                <a:lnTo>
                  <a:pt x="1417" y="426"/>
                </a:lnTo>
                <a:lnTo>
                  <a:pt x="1433" y="430"/>
                </a:lnTo>
                <a:lnTo>
                  <a:pt x="1455" y="436"/>
                </a:lnTo>
                <a:lnTo>
                  <a:pt x="1453" y="434"/>
                </a:lnTo>
                <a:lnTo>
                  <a:pt x="1467" y="450"/>
                </a:lnTo>
                <a:lnTo>
                  <a:pt x="1495" y="446"/>
                </a:lnTo>
                <a:lnTo>
                  <a:pt x="1507" y="448"/>
                </a:lnTo>
                <a:lnTo>
                  <a:pt x="1507" y="522"/>
                </a:lnTo>
                <a:lnTo>
                  <a:pt x="1513" y="666"/>
                </a:lnTo>
                <a:lnTo>
                  <a:pt x="1541" y="700"/>
                </a:lnTo>
                <a:lnTo>
                  <a:pt x="1541" y="736"/>
                </a:lnTo>
                <a:lnTo>
                  <a:pt x="1555" y="750"/>
                </a:lnTo>
                <a:lnTo>
                  <a:pt x="1563" y="774"/>
                </a:lnTo>
                <a:lnTo>
                  <a:pt x="1567" y="784"/>
                </a:lnTo>
                <a:lnTo>
                  <a:pt x="1573" y="804"/>
                </a:lnTo>
                <a:lnTo>
                  <a:pt x="1575" y="816"/>
                </a:lnTo>
                <a:lnTo>
                  <a:pt x="1575" y="830"/>
                </a:lnTo>
                <a:lnTo>
                  <a:pt x="1571" y="842"/>
                </a:lnTo>
                <a:lnTo>
                  <a:pt x="1565" y="854"/>
                </a:lnTo>
                <a:lnTo>
                  <a:pt x="1557" y="864"/>
                </a:lnTo>
                <a:lnTo>
                  <a:pt x="1553" y="872"/>
                </a:lnTo>
                <a:lnTo>
                  <a:pt x="1553" y="878"/>
                </a:lnTo>
                <a:lnTo>
                  <a:pt x="1553" y="882"/>
                </a:lnTo>
                <a:lnTo>
                  <a:pt x="1555" y="888"/>
                </a:lnTo>
                <a:lnTo>
                  <a:pt x="1557" y="890"/>
                </a:lnTo>
                <a:lnTo>
                  <a:pt x="1553" y="914"/>
                </a:lnTo>
                <a:lnTo>
                  <a:pt x="1557" y="918"/>
                </a:lnTo>
                <a:lnTo>
                  <a:pt x="1561" y="922"/>
                </a:lnTo>
                <a:lnTo>
                  <a:pt x="1563" y="926"/>
                </a:lnTo>
                <a:lnTo>
                  <a:pt x="1565" y="934"/>
                </a:lnTo>
                <a:lnTo>
                  <a:pt x="1565" y="942"/>
                </a:lnTo>
                <a:lnTo>
                  <a:pt x="1561" y="950"/>
                </a:lnTo>
                <a:lnTo>
                  <a:pt x="1553" y="960"/>
                </a:lnTo>
                <a:lnTo>
                  <a:pt x="1551" y="960"/>
                </a:lnTo>
                <a:lnTo>
                  <a:pt x="1549" y="960"/>
                </a:lnTo>
                <a:lnTo>
                  <a:pt x="1545" y="960"/>
                </a:lnTo>
                <a:lnTo>
                  <a:pt x="1527" y="982"/>
                </a:lnTo>
                <a:lnTo>
                  <a:pt x="1537" y="994"/>
                </a:lnTo>
                <a:lnTo>
                  <a:pt x="1539" y="1004"/>
                </a:lnTo>
                <a:lnTo>
                  <a:pt x="1535" y="1004"/>
                </a:lnTo>
                <a:lnTo>
                  <a:pt x="1529" y="1004"/>
                </a:lnTo>
                <a:lnTo>
                  <a:pt x="1521" y="1006"/>
                </a:lnTo>
                <a:lnTo>
                  <a:pt x="1507" y="1012"/>
                </a:lnTo>
                <a:lnTo>
                  <a:pt x="1487" y="1020"/>
                </a:lnTo>
                <a:lnTo>
                  <a:pt x="1463" y="1032"/>
                </a:lnTo>
                <a:lnTo>
                  <a:pt x="1431" y="1050"/>
                </a:lnTo>
                <a:lnTo>
                  <a:pt x="1437" y="1038"/>
                </a:lnTo>
                <a:lnTo>
                  <a:pt x="1443" y="1036"/>
                </a:lnTo>
                <a:lnTo>
                  <a:pt x="1457" y="1028"/>
                </a:lnTo>
                <a:lnTo>
                  <a:pt x="1461" y="1026"/>
                </a:lnTo>
                <a:lnTo>
                  <a:pt x="1461" y="1024"/>
                </a:lnTo>
                <a:lnTo>
                  <a:pt x="1457" y="1022"/>
                </a:lnTo>
                <a:lnTo>
                  <a:pt x="1451" y="1022"/>
                </a:lnTo>
                <a:lnTo>
                  <a:pt x="1447" y="1022"/>
                </a:lnTo>
                <a:lnTo>
                  <a:pt x="1443" y="1024"/>
                </a:lnTo>
                <a:lnTo>
                  <a:pt x="1437" y="1026"/>
                </a:lnTo>
                <a:lnTo>
                  <a:pt x="1435" y="1028"/>
                </a:lnTo>
                <a:lnTo>
                  <a:pt x="1431" y="1028"/>
                </a:lnTo>
                <a:lnTo>
                  <a:pt x="1429" y="1028"/>
                </a:lnTo>
                <a:lnTo>
                  <a:pt x="1427" y="1026"/>
                </a:lnTo>
                <a:lnTo>
                  <a:pt x="1429" y="1022"/>
                </a:lnTo>
                <a:lnTo>
                  <a:pt x="1431" y="1018"/>
                </a:lnTo>
                <a:lnTo>
                  <a:pt x="1439" y="1004"/>
                </a:lnTo>
                <a:lnTo>
                  <a:pt x="1441" y="1000"/>
                </a:lnTo>
                <a:lnTo>
                  <a:pt x="1439" y="996"/>
                </a:lnTo>
                <a:lnTo>
                  <a:pt x="1437" y="994"/>
                </a:lnTo>
                <a:lnTo>
                  <a:pt x="1435" y="992"/>
                </a:lnTo>
                <a:lnTo>
                  <a:pt x="1427" y="996"/>
                </a:lnTo>
                <a:lnTo>
                  <a:pt x="1417" y="1000"/>
                </a:lnTo>
                <a:lnTo>
                  <a:pt x="1417" y="1002"/>
                </a:lnTo>
                <a:lnTo>
                  <a:pt x="1415" y="1008"/>
                </a:lnTo>
                <a:lnTo>
                  <a:pt x="1413" y="1010"/>
                </a:lnTo>
                <a:lnTo>
                  <a:pt x="1407" y="1008"/>
                </a:lnTo>
                <a:lnTo>
                  <a:pt x="1397" y="998"/>
                </a:lnTo>
                <a:lnTo>
                  <a:pt x="1397" y="1000"/>
                </a:lnTo>
                <a:lnTo>
                  <a:pt x="1399" y="1008"/>
                </a:lnTo>
                <a:lnTo>
                  <a:pt x="1399" y="1012"/>
                </a:lnTo>
                <a:lnTo>
                  <a:pt x="1399" y="1016"/>
                </a:lnTo>
                <a:lnTo>
                  <a:pt x="1397" y="1022"/>
                </a:lnTo>
                <a:lnTo>
                  <a:pt x="1397" y="1024"/>
                </a:lnTo>
                <a:lnTo>
                  <a:pt x="1397" y="1028"/>
                </a:lnTo>
                <a:lnTo>
                  <a:pt x="1401" y="1032"/>
                </a:lnTo>
                <a:lnTo>
                  <a:pt x="1407" y="1036"/>
                </a:lnTo>
                <a:lnTo>
                  <a:pt x="1415" y="1042"/>
                </a:lnTo>
                <a:lnTo>
                  <a:pt x="1417" y="1046"/>
                </a:lnTo>
                <a:lnTo>
                  <a:pt x="1419" y="1048"/>
                </a:lnTo>
                <a:lnTo>
                  <a:pt x="1419" y="1052"/>
                </a:lnTo>
                <a:lnTo>
                  <a:pt x="1415" y="1054"/>
                </a:lnTo>
                <a:lnTo>
                  <a:pt x="1413" y="1056"/>
                </a:lnTo>
                <a:lnTo>
                  <a:pt x="1393" y="1078"/>
                </a:lnTo>
                <a:lnTo>
                  <a:pt x="1381" y="1078"/>
                </a:lnTo>
                <a:lnTo>
                  <a:pt x="1369" y="1102"/>
                </a:lnTo>
                <a:lnTo>
                  <a:pt x="1381" y="1100"/>
                </a:lnTo>
                <a:lnTo>
                  <a:pt x="1375" y="1106"/>
                </a:lnTo>
                <a:lnTo>
                  <a:pt x="1357" y="1122"/>
                </a:lnTo>
                <a:lnTo>
                  <a:pt x="1333" y="1140"/>
                </a:lnTo>
                <a:lnTo>
                  <a:pt x="1319" y="1146"/>
                </a:lnTo>
                <a:lnTo>
                  <a:pt x="1305" y="1150"/>
                </a:lnTo>
                <a:lnTo>
                  <a:pt x="1283" y="1164"/>
                </a:lnTo>
                <a:lnTo>
                  <a:pt x="1265" y="1176"/>
                </a:lnTo>
                <a:lnTo>
                  <a:pt x="1243" y="1186"/>
                </a:lnTo>
                <a:lnTo>
                  <a:pt x="1239" y="1188"/>
                </a:lnTo>
                <a:lnTo>
                  <a:pt x="1239" y="1186"/>
                </a:lnTo>
                <a:lnTo>
                  <a:pt x="1261" y="1170"/>
                </a:lnTo>
                <a:lnTo>
                  <a:pt x="1305" y="1146"/>
                </a:lnTo>
                <a:lnTo>
                  <a:pt x="1311" y="1140"/>
                </a:lnTo>
                <a:lnTo>
                  <a:pt x="1313" y="1140"/>
                </a:lnTo>
                <a:lnTo>
                  <a:pt x="1311" y="1140"/>
                </a:lnTo>
                <a:lnTo>
                  <a:pt x="1269" y="1158"/>
                </a:lnTo>
                <a:lnTo>
                  <a:pt x="1259" y="1164"/>
                </a:lnTo>
                <a:lnTo>
                  <a:pt x="1257" y="1166"/>
                </a:lnTo>
                <a:lnTo>
                  <a:pt x="1255" y="1164"/>
                </a:lnTo>
                <a:lnTo>
                  <a:pt x="1255" y="1162"/>
                </a:lnTo>
                <a:lnTo>
                  <a:pt x="1257" y="1158"/>
                </a:lnTo>
                <a:lnTo>
                  <a:pt x="1263" y="1140"/>
                </a:lnTo>
                <a:lnTo>
                  <a:pt x="1249" y="1154"/>
                </a:lnTo>
                <a:lnTo>
                  <a:pt x="1239" y="1156"/>
                </a:lnTo>
                <a:lnTo>
                  <a:pt x="1235" y="1150"/>
                </a:lnTo>
                <a:lnTo>
                  <a:pt x="1237" y="1162"/>
                </a:lnTo>
                <a:lnTo>
                  <a:pt x="1225" y="1164"/>
                </a:lnTo>
                <a:lnTo>
                  <a:pt x="1219" y="1158"/>
                </a:lnTo>
                <a:lnTo>
                  <a:pt x="1209" y="1148"/>
                </a:lnTo>
                <a:lnTo>
                  <a:pt x="1205" y="1146"/>
                </a:lnTo>
                <a:lnTo>
                  <a:pt x="1203" y="1146"/>
                </a:lnTo>
                <a:lnTo>
                  <a:pt x="1203" y="1148"/>
                </a:lnTo>
                <a:lnTo>
                  <a:pt x="1207" y="1156"/>
                </a:lnTo>
                <a:lnTo>
                  <a:pt x="1215" y="1170"/>
                </a:lnTo>
                <a:lnTo>
                  <a:pt x="1221" y="1174"/>
                </a:lnTo>
                <a:lnTo>
                  <a:pt x="1227" y="1176"/>
                </a:lnTo>
                <a:lnTo>
                  <a:pt x="1229" y="1182"/>
                </a:lnTo>
                <a:lnTo>
                  <a:pt x="1229" y="1186"/>
                </a:lnTo>
                <a:lnTo>
                  <a:pt x="1225" y="1188"/>
                </a:lnTo>
                <a:lnTo>
                  <a:pt x="1207" y="1200"/>
                </a:lnTo>
                <a:lnTo>
                  <a:pt x="1205" y="1202"/>
                </a:lnTo>
                <a:lnTo>
                  <a:pt x="1201" y="1204"/>
                </a:lnTo>
                <a:lnTo>
                  <a:pt x="1199" y="1204"/>
                </a:lnTo>
                <a:lnTo>
                  <a:pt x="1197" y="1202"/>
                </a:lnTo>
                <a:lnTo>
                  <a:pt x="1195" y="1192"/>
                </a:lnTo>
                <a:lnTo>
                  <a:pt x="1191" y="1182"/>
                </a:lnTo>
                <a:lnTo>
                  <a:pt x="1187" y="1178"/>
                </a:lnTo>
                <a:lnTo>
                  <a:pt x="1183" y="1178"/>
                </a:lnTo>
                <a:lnTo>
                  <a:pt x="1170" y="1164"/>
                </a:lnTo>
                <a:lnTo>
                  <a:pt x="1172" y="1180"/>
                </a:lnTo>
                <a:lnTo>
                  <a:pt x="1185" y="1190"/>
                </a:lnTo>
                <a:lnTo>
                  <a:pt x="1178" y="1194"/>
                </a:lnTo>
                <a:lnTo>
                  <a:pt x="1183" y="1212"/>
                </a:lnTo>
                <a:lnTo>
                  <a:pt x="1170" y="1228"/>
                </a:lnTo>
                <a:lnTo>
                  <a:pt x="1166" y="1214"/>
                </a:lnTo>
                <a:lnTo>
                  <a:pt x="1160" y="1224"/>
                </a:lnTo>
                <a:lnTo>
                  <a:pt x="1154" y="1222"/>
                </a:lnTo>
                <a:lnTo>
                  <a:pt x="1128" y="1238"/>
                </a:lnTo>
                <a:lnTo>
                  <a:pt x="1138" y="1248"/>
                </a:lnTo>
                <a:lnTo>
                  <a:pt x="1148" y="1238"/>
                </a:lnTo>
                <a:lnTo>
                  <a:pt x="1150" y="1236"/>
                </a:lnTo>
                <a:lnTo>
                  <a:pt x="1152" y="1238"/>
                </a:lnTo>
                <a:lnTo>
                  <a:pt x="1152" y="1242"/>
                </a:lnTo>
                <a:lnTo>
                  <a:pt x="1148" y="1250"/>
                </a:lnTo>
                <a:lnTo>
                  <a:pt x="1138" y="1270"/>
                </a:lnTo>
                <a:lnTo>
                  <a:pt x="1130" y="1274"/>
                </a:lnTo>
                <a:lnTo>
                  <a:pt x="1128" y="1266"/>
                </a:lnTo>
                <a:lnTo>
                  <a:pt x="1092" y="1266"/>
                </a:lnTo>
                <a:lnTo>
                  <a:pt x="1098" y="1276"/>
                </a:lnTo>
                <a:lnTo>
                  <a:pt x="1104" y="1276"/>
                </a:lnTo>
                <a:lnTo>
                  <a:pt x="1106" y="1286"/>
                </a:lnTo>
                <a:lnTo>
                  <a:pt x="1116" y="1292"/>
                </a:lnTo>
                <a:lnTo>
                  <a:pt x="1122" y="1290"/>
                </a:lnTo>
                <a:lnTo>
                  <a:pt x="1106" y="1342"/>
                </a:lnTo>
                <a:lnTo>
                  <a:pt x="1104" y="1344"/>
                </a:lnTo>
                <a:lnTo>
                  <a:pt x="1100" y="1348"/>
                </a:lnTo>
                <a:lnTo>
                  <a:pt x="1098" y="1348"/>
                </a:lnTo>
                <a:lnTo>
                  <a:pt x="1098" y="1346"/>
                </a:lnTo>
                <a:lnTo>
                  <a:pt x="1096" y="1342"/>
                </a:lnTo>
                <a:lnTo>
                  <a:pt x="1096" y="1336"/>
                </a:lnTo>
                <a:lnTo>
                  <a:pt x="1092" y="1324"/>
                </a:lnTo>
                <a:lnTo>
                  <a:pt x="1090" y="1324"/>
                </a:lnTo>
                <a:lnTo>
                  <a:pt x="1088" y="1324"/>
                </a:lnTo>
                <a:lnTo>
                  <a:pt x="1088" y="1336"/>
                </a:lnTo>
                <a:lnTo>
                  <a:pt x="1080" y="1348"/>
                </a:lnTo>
                <a:lnTo>
                  <a:pt x="1066" y="1338"/>
                </a:lnTo>
                <a:lnTo>
                  <a:pt x="1068" y="1348"/>
                </a:lnTo>
                <a:lnTo>
                  <a:pt x="1064" y="1354"/>
                </a:lnTo>
                <a:lnTo>
                  <a:pt x="1076" y="1360"/>
                </a:lnTo>
                <a:lnTo>
                  <a:pt x="1098" y="1356"/>
                </a:lnTo>
                <a:lnTo>
                  <a:pt x="1100" y="1376"/>
                </a:lnTo>
                <a:lnTo>
                  <a:pt x="1088" y="1404"/>
                </a:lnTo>
                <a:lnTo>
                  <a:pt x="1088" y="1416"/>
                </a:lnTo>
                <a:lnTo>
                  <a:pt x="1104" y="1458"/>
                </a:lnTo>
                <a:lnTo>
                  <a:pt x="1102" y="1482"/>
                </a:lnTo>
                <a:lnTo>
                  <a:pt x="1114" y="1498"/>
                </a:lnTo>
                <a:lnTo>
                  <a:pt x="1120" y="1520"/>
                </a:lnTo>
                <a:lnTo>
                  <a:pt x="1126" y="1534"/>
                </a:lnTo>
                <a:lnTo>
                  <a:pt x="1110" y="1546"/>
                </a:lnTo>
                <a:lnTo>
                  <a:pt x="1104" y="1556"/>
                </a:lnTo>
                <a:lnTo>
                  <a:pt x="1098" y="1550"/>
                </a:lnTo>
                <a:lnTo>
                  <a:pt x="1092" y="1544"/>
                </a:lnTo>
                <a:lnTo>
                  <a:pt x="1082" y="1536"/>
                </a:lnTo>
                <a:lnTo>
                  <a:pt x="1070" y="1530"/>
                </a:lnTo>
                <a:lnTo>
                  <a:pt x="1056" y="1524"/>
                </a:lnTo>
                <a:lnTo>
                  <a:pt x="1038" y="1520"/>
                </a:lnTo>
                <a:lnTo>
                  <a:pt x="1018" y="1522"/>
                </a:lnTo>
                <a:lnTo>
                  <a:pt x="1002" y="1522"/>
                </a:lnTo>
                <a:lnTo>
                  <a:pt x="960" y="1498"/>
                </a:lnTo>
                <a:lnTo>
                  <a:pt x="942" y="1498"/>
                </a:lnTo>
                <a:lnTo>
                  <a:pt x="942" y="1494"/>
                </a:lnTo>
                <a:lnTo>
                  <a:pt x="936" y="1486"/>
                </a:lnTo>
                <a:lnTo>
                  <a:pt x="932" y="1482"/>
                </a:lnTo>
                <a:lnTo>
                  <a:pt x="924" y="1478"/>
                </a:lnTo>
                <a:lnTo>
                  <a:pt x="914" y="1476"/>
                </a:lnTo>
                <a:lnTo>
                  <a:pt x="902" y="1474"/>
                </a:lnTo>
                <a:lnTo>
                  <a:pt x="888" y="1474"/>
                </a:lnTo>
                <a:lnTo>
                  <a:pt x="888" y="1458"/>
                </a:lnTo>
                <a:lnTo>
                  <a:pt x="882" y="1456"/>
                </a:lnTo>
                <a:lnTo>
                  <a:pt x="878" y="1444"/>
                </a:lnTo>
                <a:lnTo>
                  <a:pt x="872" y="1420"/>
                </a:lnTo>
                <a:lnTo>
                  <a:pt x="866" y="1406"/>
                </a:lnTo>
                <a:lnTo>
                  <a:pt x="862" y="1396"/>
                </a:lnTo>
                <a:lnTo>
                  <a:pt x="856" y="1390"/>
                </a:lnTo>
                <a:lnTo>
                  <a:pt x="852" y="1388"/>
                </a:lnTo>
                <a:lnTo>
                  <a:pt x="848" y="1388"/>
                </a:lnTo>
                <a:lnTo>
                  <a:pt x="848" y="1386"/>
                </a:lnTo>
                <a:lnTo>
                  <a:pt x="846" y="1382"/>
                </a:lnTo>
                <a:lnTo>
                  <a:pt x="846" y="1370"/>
                </a:lnTo>
                <a:lnTo>
                  <a:pt x="846" y="1350"/>
                </a:lnTo>
                <a:lnTo>
                  <a:pt x="836" y="1338"/>
                </a:lnTo>
                <a:lnTo>
                  <a:pt x="836" y="1332"/>
                </a:lnTo>
                <a:lnTo>
                  <a:pt x="838" y="1318"/>
                </a:lnTo>
                <a:lnTo>
                  <a:pt x="836" y="1310"/>
                </a:lnTo>
                <a:lnTo>
                  <a:pt x="834" y="1302"/>
                </a:lnTo>
                <a:lnTo>
                  <a:pt x="832" y="1296"/>
                </a:lnTo>
                <a:lnTo>
                  <a:pt x="826" y="1294"/>
                </a:lnTo>
                <a:lnTo>
                  <a:pt x="820" y="1292"/>
                </a:lnTo>
                <a:lnTo>
                  <a:pt x="812" y="1288"/>
                </a:lnTo>
                <a:lnTo>
                  <a:pt x="806" y="1280"/>
                </a:lnTo>
                <a:lnTo>
                  <a:pt x="798" y="1272"/>
                </a:lnTo>
                <a:lnTo>
                  <a:pt x="784" y="1248"/>
                </a:lnTo>
                <a:lnTo>
                  <a:pt x="768" y="1220"/>
                </a:lnTo>
                <a:lnTo>
                  <a:pt x="748" y="1198"/>
                </a:lnTo>
                <a:lnTo>
                  <a:pt x="698" y="1090"/>
                </a:lnTo>
                <a:lnTo>
                  <a:pt x="694" y="1074"/>
                </a:lnTo>
                <a:lnTo>
                  <a:pt x="678" y="1050"/>
                </a:lnTo>
                <a:lnTo>
                  <a:pt x="648" y="1024"/>
                </a:lnTo>
                <a:lnTo>
                  <a:pt x="630" y="1004"/>
                </a:lnTo>
                <a:lnTo>
                  <a:pt x="614" y="988"/>
                </a:lnTo>
                <a:lnTo>
                  <a:pt x="606" y="984"/>
                </a:lnTo>
                <a:lnTo>
                  <a:pt x="600" y="982"/>
                </a:lnTo>
                <a:lnTo>
                  <a:pt x="556" y="976"/>
                </a:lnTo>
                <a:lnTo>
                  <a:pt x="530" y="970"/>
                </a:lnTo>
                <a:lnTo>
                  <a:pt x="518" y="966"/>
                </a:lnTo>
                <a:lnTo>
                  <a:pt x="510" y="960"/>
                </a:lnTo>
                <a:lnTo>
                  <a:pt x="504" y="958"/>
                </a:lnTo>
                <a:lnTo>
                  <a:pt x="500" y="960"/>
                </a:lnTo>
                <a:lnTo>
                  <a:pt x="488" y="970"/>
                </a:lnTo>
                <a:lnTo>
                  <a:pt x="482" y="974"/>
                </a:lnTo>
                <a:lnTo>
                  <a:pt x="478" y="974"/>
                </a:lnTo>
                <a:lnTo>
                  <a:pt x="474" y="972"/>
                </a:lnTo>
                <a:lnTo>
                  <a:pt x="474" y="970"/>
                </a:lnTo>
                <a:lnTo>
                  <a:pt x="468" y="970"/>
                </a:lnTo>
                <a:lnTo>
                  <a:pt x="464" y="972"/>
                </a:lnTo>
                <a:lnTo>
                  <a:pt x="456" y="974"/>
                </a:lnTo>
                <a:lnTo>
                  <a:pt x="450" y="980"/>
                </a:lnTo>
                <a:lnTo>
                  <a:pt x="442" y="990"/>
                </a:lnTo>
                <a:lnTo>
                  <a:pt x="436" y="1004"/>
                </a:lnTo>
                <a:lnTo>
                  <a:pt x="428" y="1024"/>
                </a:lnTo>
                <a:lnTo>
                  <a:pt x="422" y="1036"/>
                </a:lnTo>
                <a:lnTo>
                  <a:pt x="420" y="1038"/>
                </a:lnTo>
                <a:lnTo>
                  <a:pt x="410" y="1050"/>
                </a:lnTo>
                <a:lnTo>
                  <a:pt x="396" y="1064"/>
                </a:lnTo>
                <a:lnTo>
                  <a:pt x="396" y="1068"/>
                </a:lnTo>
                <a:lnTo>
                  <a:pt x="396" y="1072"/>
                </a:lnTo>
                <a:lnTo>
                  <a:pt x="392" y="1074"/>
                </a:lnTo>
                <a:lnTo>
                  <a:pt x="388" y="1076"/>
                </a:lnTo>
                <a:lnTo>
                  <a:pt x="382" y="1078"/>
                </a:lnTo>
                <a:lnTo>
                  <a:pt x="374" y="1076"/>
                </a:lnTo>
                <a:lnTo>
                  <a:pt x="360" y="1070"/>
                </a:lnTo>
                <a:lnTo>
                  <a:pt x="340" y="1054"/>
                </a:lnTo>
                <a:lnTo>
                  <a:pt x="320" y="1042"/>
                </a:lnTo>
                <a:lnTo>
                  <a:pt x="300" y="1028"/>
                </a:lnTo>
                <a:lnTo>
                  <a:pt x="296" y="1028"/>
                </a:lnTo>
                <a:lnTo>
                  <a:pt x="288" y="1026"/>
                </a:lnTo>
                <a:lnTo>
                  <a:pt x="282" y="1022"/>
                </a:lnTo>
                <a:lnTo>
                  <a:pt x="274" y="1016"/>
                </a:lnTo>
                <a:lnTo>
                  <a:pt x="268" y="1010"/>
                </a:lnTo>
                <a:lnTo>
                  <a:pt x="260" y="1000"/>
                </a:lnTo>
                <a:lnTo>
                  <a:pt x="256" y="996"/>
                </a:lnTo>
                <a:lnTo>
                  <a:pt x="252" y="992"/>
                </a:lnTo>
                <a:lnTo>
                  <a:pt x="244" y="986"/>
                </a:lnTo>
                <a:lnTo>
                  <a:pt x="238" y="980"/>
                </a:lnTo>
                <a:lnTo>
                  <a:pt x="232" y="972"/>
                </a:lnTo>
                <a:lnTo>
                  <a:pt x="224" y="958"/>
                </a:lnTo>
                <a:lnTo>
                  <a:pt x="214" y="940"/>
                </a:lnTo>
                <a:lnTo>
                  <a:pt x="212" y="928"/>
                </a:lnTo>
                <a:lnTo>
                  <a:pt x="212" y="910"/>
                </a:lnTo>
                <a:lnTo>
                  <a:pt x="210" y="884"/>
                </a:lnTo>
                <a:lnTo>
                  <a:pt x="196" y="864"/>
                </a:lnTo>
                <a:lnTo>
                  <a:pt x="196" y="860"/>
                </a:lnTo>
                <a:lnTo>
                  <a:pt x="196" y="856"/>
                </a:lnTo>
                <a:lnTo>
                  <a:pt x="194" y="850"/>
                </a:lnTo>
                <a:lnTo>
                  <a:pt x="190" y="842"/>
                </a:lnTo>
                <a:lnTo>
                  <a:pt x="182" y="830"/>
                </a:lnTo>
                <a:lnTo>
                  <a:pt x="170" y="816"/>
                </a:lnTo>
                <a:lnTo>
                  <a:pt x="154" y="798"/>
                </a:lnTo>
                <a:lnTo>
                  <a:pt x="120" y="768"/>
                </a:lnTo>
                <a:lnTo>
                  <a:pt x="106" y="744"/>
                </a:lnTo>
                <a:lnTo>
                  <a:pt x="68" y="700"/>
                </a:lnTo>
                <a:lnTo>
                  <a:pt x="48" y="694"/>
                </a:lnTo>
                <a:lnTo>
                  <a:pt x="20" y="644"/>
                </a:lnTo>
                <a:lnTo>
                  <a:pt x="6" y="642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35" name="Freeform 49"/>
          <p:cNvSpPr>
            <a:spLocks noChangeAspect="1"/>
          </p:cNvSpPr>
          <p:nvPr/>
        </p:nvSpPr>
        <p:spPr bwMode="auto">
          <a:xfrm>
            <a:off x="7683178" y="1926066"/>
            <a:ext cx="243652" cy="549090"/>
          </a:xfrm>
          <a:custGeom>
            <a:avLst/>
            <a:gdLst>
              <a:gd name="T0" fmla="*/ 8 w 188"/>
              <a:gd name="T1" fmla="*/ 66 h 364"/>
              <a:gd name="T2" fmla="*/ 6 w 188"/>
              <a:gd name="T3" fmla="*/ 47 h 364"/>
              <a:gd name="T4" fmla="*/ 5 w 188"/>
              <a:gd name="T5" fmla="*/ 46 h 364"/>
              <a:gd name="T6" fmla="*/ 5 w 188"/>
              <a:gd name="T7" fmla="*/ 44 h 364"/>
              <a:gd name="T8" fmla="*/ 5 w 188"/>
              <a:gd name="T9" fmla="*/ 44 h 364"/>
              <a:gd name="T10" fmla="*/ 5 w 188"/>
              <a:gd name="T11" fmla="*/ 44 h 364"/>
              <a:gd name="T12" fmla="*/ 5 w 188"/>
              <a:gd name="T13" fmla="*/ 44 h 364"/>
              <a:gd name="T14" fmla="*/ 5 w 188"/>
              <a:gd name="T15" fmla="*/ 46 h 364"/>
              <a:gd name="T16" fmla="*/ 3 w 188"/>
              <a:gd name="T17" fmla="*/ 44 h 364"/>
              <a:gd name="T18" fmla="*/ 3 w 188"/>
              <a:gd name="T19" fmla="*/ 35 h 364"/>
              <a:gd name="T20" fmla="*/ 2 w 188"/>
              <a:gd name="T21" fmla="*/ 26 h 364"/>
              <a:gd name="T22" fmla="*/ 1 w 188"/>
              <a:gd name="T23" fmla="*/ 24 h 364"/>
              <a:gd name="T24" fmla="*/ 0 w 188"/>
              <a:gd name="T25" fmla="*/ 8 h 364"/>
              <a:gd name="T26" fmla="*/ 18 w 188"/>
              <a:gd name="T27" fmla="*/ 0 h 364"/>
              <a:gd name="T28" fmla="*/ 18 w 188"/>
              <a:gd name="T29" fmla="*/ 2 h 364"/>
              <a:gd name="T30" fmla="*/ 18 w 188"/>
              <a:gd name="T31" fmla="*/ 3 h 364"/>
              <a:gd name="T32" fmla="*/ 18 w 188"/>
              <a:gd name="T33" fmla="*/ 4 h 364"/>
              <a:gd name="T34" fmla="*/ 18 w 188"/>
              <a:gd name="T35" fmla="*/ 5 h 364"/>
              <a:gd name="T36" fmla="*/ 18 w 188"/>
              <a:gd name="T37" fmla="*/ 6 h 364"/>
              <a:gd name="T38" fmla="*/ 18 w 188"/>
              <a:gd name="T39" fmla="*/ 8 h 364"/>
              <a:gd name="T40" fmla="*/ 18 w 188"/>
              <a:gd name="T41" fmla="*/ 8 h 364"/>
              <a:gd name="T42" fmla="*/ 18 w 188"/>
              <a:gd name="T43" fmla="*/ 10 h 364"/>
              <a:gd name="T44" fmla="*/ 18 w 188"/>
              <a:gd name="T45" fmla="*/ 11 h 364"/>
              <a:gd name="T46" fmla="*/ 18 w 188"/>
              <a:gd name="T47" fmla="*/ 13 h 364"/>
              <a:gd name="T48" fmla="*/ 18 w 188"/>
              <a:gd name="T49" fmla="*/ 15 h 364"/>
              <a:gd name="T50" fmla="*/ 18 w 188"/>
              <a:gd name="T51" fmla="*/ 17 h 364"/>
              <a:gd name="T52" fmla="*/ 17 w 188"/>
              <a:gd name="T53" fmla="*/ 19 h 364"/>
              <a:gd name="T54" fmla="*/ 16 w 188"/>
              <a:gd name="T55" fmla="*/ 20 h 364"/>
              <a:gd name="T56" fmla="*/ 16 w 188"/>
              <a:gd name="T57" fmla="*/ 20 h 364"/>
              <a:gd name="T58" fmla="*/ 16 w 188"/>
              <a:gd name="T59" fmla="*/ 20 h 364"/>
              <a:gd name="T60" fmla="*/ 15 w 188"/>
              <a:gd name="T61" fmla="*/ 21 h 364"/>
              <a:gd name="T62" fmla="*/ 16 w 188"/>
              <a:gd name="T63" fmla="*/ 26 h 364"/>
              <a:gd name="T64" fmla="*/ 15 w 188"/>
              <a:gd name="T65" fmla="*/ 32 h 364"/>
              <a:gd name="T66" fmla="*/ 15 w 188"/>
              <a:gd name="T67" fmla="*/ 35 h 364"/>
              <a:gd name="T68" fmla="*/ 15 w 188"/>
              <a:gd name="T69" fmla="*/ 35 h 364"/>
              <a:gd name="T70" fmla="*/ 15 w 188"/>
              <a:gd name="T71" fmla="*/ 38 h 364"/>
              <a:gd name="T72" fmla="*/ 15 w 188"/>
              <a:gd name="T73" fmla="*/ 40 h 364"/>
              <a:gd name="T74" fmla="*/ 14 w 188"/>
              <a:gd name="T75" fmla="*/ 42 h 364"/>
              <a:gd name="T76" fmla="*/ 14 w 188"/>
              <a:gd name="T77" fmla="*/ 44 h 364"/>
              <a:gd name="T78" fmla="*/ 14 w 188"/>
              <a:gd name="T79" fmla="*/ 45 h 364"/>
              <a:gd name="T80" fmla="*/ 14 w 188"/>
              <a:gd name="T81" fmla="*/ 47 h 364"/>
              <a:gd name="T82" fmla="*/ 15 w 188"/>
              <a:gd name="T83" fmla="*/ 47 h 364"/>
              <a:gd name="T84" fmla="*/ 15 w 188"/>
              <a:gd name="T85" fmla="*/ 49 h 364"/>
              <a:gd name="T86" fmla="*/ 15 w 188"/>
              <a:gd name="T87" fmla="*/ 50 h 364"/>
              <a:gd name="T88" fmla="*/ 15 w 188"/>
              <a:gd name="T89" fmla="*/ 52 h 364"/>
              <a:gd name="T90" fmla="*/ 15 w 188"/>
              <a:gd name="T91" fmla="*/ 54 h 364"/>
              <a:gd name="T92" fmla="*/ 15 w 188"/>
              <a:gd name="T93" fmla="*/ 55 h 364"/>
              <a:gd name="T94" fmla="*/ 15 w 188"/>
              <a:gd name="T95" fmla="*/ 56 h 364"/>
              <a:gd name="T96" fmla="*/ 15 w 188"/>
              <a:gd name="T97" fmla="*/ 56 h 364"/>
              <a:gd name="T98" fmla="*/ 15 w 188"/>
              <a:gd name="T99" fmla="*/ 58 h 364"/>
              <a:gd name="T100" fmla="*/ 15 w 188"/>
              <a:gd name="T101" fmla="*/ 59 h 364"/>
              <a:gd name="T102" fmla="*/ 15 w 188"/>
              <a:gd name="T103" fmla="*/ 61 h 364"/>
              <a:gd name="T104" fmla="*/ 15 w 188"/>
              <a:gd name="T105" fmla="*/ 62 h 364"/>
              <a:gd name="T106" fmla="*/ 16 w 188"/>
              <a:gd name="T107" fmla="*/ 63 h 364"/>
              <a:gd name="T108" fmla="*/ 12 w 188"/>
              <a:gd name="T109" fmla="*/ 65 h 364"/>
              <a:gd name="T110" fmla="*/ 8 w 188"/>
              <a:gd name="T111" fmla="*/ 66 h 36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88"/>
              <a:gd name="T169" fmla="*/ 0 h 364"/>
              <a:gd name="T170" fmla="*/ 188 w 188"/>
              <a:gd name="T171" fmla="*/ 364 h 36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88" h="364">
                <a:moveTo>
                  <a:pt x="84" y="364"/>
                </a:moveTo>
                <a:lnTo>
                  <a:pt x="60" y="258"/>
                </a:lnTo>
                <a:lnTo>
                  <a:pt x="56" y="250"/>
                </a:lnTo>
                <a:lnTo>
                  <a:pt x="54" y="244"/>
                </a:lnTo>
                <a:lnTo>
                  <a:pt x="50" y="242"/>
                </a:lnTo>
                <a:lnTo>
                  <a:pt x="48" y="242"/>
                </a:lnTo>
                <a:lnTo>
                  <a:pt x="44" y="246"/>
                </a:lnTo>
                <a:lnTo>
                  <a:pt x="42" y="250"/>
                </a:lnTo>
                <a:lnTo>
                  <a:pt x="38" y="244"/>
                </a:lnTo>
                <a:lnTo>
                  <a:pt x="28" y="190"/>
                </a:lnTo>
                <a:lnTo>
                  <a:pt x="26" y="148"/>
                </a:lnTo>
                <a:lnTo>
                  <a:pt x="18" y="130"/>
                </a:lnTo>
                <a:lnTo>
                  <a:pt x="0" y="48"/>
                </a:lnTo>
                <a:lnTo>
                  <a:pt x="178" y="0"/>
                </a:lnTo>
                <a:lnTo>
                  <a:pt x="180" y="12"/>
                </a:lnTo>
                <a:lnTo>
                  <a:pt x="180" y="14"/>
                </a:lnTo>
                <a:lnTo>
                  <a:pt x="182" y="20"/>
                </a:lnTo>
                <a:lnTo>
                  <a:pt x="182" y="28"/>
                </a:lnTo>
                <a:lnTo>
                  <a:pt x="180" y="34"/>
                </a:lnTo>
                <a:lnTo>
                  <a:pt x="178" y="40"/>
                </a:lnTo>
                <a:lnTo>
                  <a:pt x="182" y="46"/>
                </a:lnTo>
                <a:lnTo>
                  <a:pt x="184" y="54"/>
                </a:lnTo>
                <a:lnTo>
                  <a:pt x="188" y="62"/>
                </a:lnTo>
                <a:lnTo>
                  <a:pt x="188" y="72"/>
                </a:lnTo>
                <a:lnTo>
                  <a:pt x="186" y="84"/>
                </a:lnTo>
                <a:lnTo>
                  <a:pt x="178" y="96"/>
                </a:lnTo>
                <a:lnTo>
                  <a:pt x="172" y="102"/>
                </a:lnTo>
                <a:lnTo>
                  <a:pt x="164" y="108"/>
                </a:lnTo>
                <a:lnTo>
                  <a:pt x="162" y="108"/>
                </a:lnTo>
                <a:lnTo>
                  <a:pt x="164" y="108"/>
                </a:lnTo>
                <a:lnTo>
                  <a:pt x="156" y="114"/>
                </a:lnTo>
                <a:lnTo>
                  <a:pt x="158" y="148"/>
                </a:lnTo>
                <a:lnTo>
                  <a:pt x="156" y="176"/>
                </a:lnTo>
                <a:lnTo>
                  <a:pt x="154" y="188"/>
                </a:lnTo>
                <a:lnTo>
                  <a:pt x="150" y="198"/>
                </a:lnTo>
                <a:lnTo>
                  <a:pt x="150" y="210"/>
                </a:lnTo>
                <a:lnTo>
                  <a:pt x="148" y="216"/>
                </a:lnTo>
                <a:lnTo>
                  <a:pt x="144" y="230"/>
                </a:lnTo>
                <a:lnTo>
                  <a:pt x="144" y="240"/>
                </a:lnTo>
                <a:lnTo>
                  <a:pt x="144" y="248"/>
                </a:lnTo>
                <a:lnTo>
                  <a:pt x="146" y="256"/>
                </a:lnTo>
                <a:lnTo>
                  <a:pt x="150" y="262"/>
                </a:lnTo>
                <a:lnTo>
                  <a:pt x="150" y="266"/>
                </a:lnTo>
                <a:lnTo>
                  <a:pt x="152" y="274"/>
                </a:lnTo>
                <a:lnTo>
                  <a:pt x="152" y="286"/>
                </a:lnTo>
                <a:lnTo>
                  <a:pt x="156" y="296"/>
                </a:lnTo>
                <a:lnTo>
                  <a:pt x="156" y="304"/>
                </a:lnTo>
                <a:lnTo>
                  <a:pt x="154" y="310"/>
                </a:lnTo>
                <a:lnTo>
                  <a:pt x="152" y="312"/>
                </a:lnTo>
                <a:lnTo>
                  <a:pt x="150" y="318"/>
                </a:lnTo>
                <a:lnTo>
                  <a:pt x="150" y="326"/>
                </a:lnTo>
                <a:lnTo>
                  <a:pt x="154" y="338"/>
                </a:lnTo>
                <a:lnTo>
                  <a:pt x="156" y="342"/>
                </a:lnTo>
                <a:lnTo>
                  <a:pt x="160" y="346"/>
                </a:lnTo>
                <a:lnTo>
                  <a:pt x="122" y="356"/>
                </a:lnTo>
                <a:lnTo>
                  <a:pt x="86" y="364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36" name="Freeform 56"/>
          <p:cNvSpPr>
            <a:spLocks noChangeAspect="1"/>
          </p:cNvSpPr>
          <p:nvPr/>
        </p:nvSpPr>
        <p:spPr bwMode="auto">
          <a:xfrm>
            <a:off x="7871627" y="1859935"/>
            <a:ext cx="239845" cy="589169"/>
          </a:xfrm>
          <a:custGeom>
            <a:avLst/>
            <a:gdLst>
              <a:gd name="T0" fmla="*/ 14 w 184"/>
              <a:gd name="T1" fmla="*/ 66 h 390"/>
              <a:gd name="T2" fmla="*/ 16 w 184"/>
              <a:gd name="T3" fmla="*/ 62 h 390"/>
              <a:gd name="T4" fmla="*/ 17 w 184"/>
              <a:gd name="T5" fmla="*/ 61 h 390"/>
              <a:gd name="T6" fmla="*/ 18 w 184"/>
              <a:gd name="T7" fmla="*/ 60 h 390"/>
              <a:gd name="T8" fmla="*/ 18 w 184"/>
              <a:gd name="T9" fmla="*/ 59 h 390"/>
              <a:gd name="T10" fmla="*/ 18 w 184"/>
              <a:gd name="T11" fmla="*/ 56 h 390"/>
              <a:gd name="T12" fmla="*/ 18 w 184"/>
              <a:gd name="T13" fmla="*/ 54 h 390"/>
              <a:gd name="T14" fmla="*/ 17 w 184"/>
              <a:gd name="T15" fmla="*/ 52 h 390"/>
              <a:gd name="T16" fmla="*/ 17 w 184"/>
              <a:gd name="T17" fmla="*/ 51 h 390"/>
              <a:gd name="T18" fmla="*/ 16 w 184"/>
              <a:gd name="T19" fmla="*/ 50 h 390"/>
              <a:gd name="T20" fmla="*/ 15 w 184"/>
              <a:gd name="T21" fmla="*/ 47 h 390"/>
              <a:gd name="T22" fmla="*/ 7 w 184"/>
              <a:gd name="T23" fmla="*/ 0 h 390"/>
              <a:gd name="T24" fmla="*/ 5 w 184"/>
              <a:gd name="T25" fmla="*/ 2 h 390"/>
              <a:gd name="T26" fmla="*/ 3 w 184"/>
              <a:gd name="T27" fmla="*/ 2 h 390"/>
              <a:gd name="T28" fmla="*/ 3 w 184"/>
              <a:gd name="T29" fmla="*/ 3 h 390"/>
              <a:gd name="T30" fmla="*/ 3 w 184"/>
              <a:gd name="T31" fmla="*/ 5 h 390"/>
              <a:gd name="T32" fmla="*/ 3 w 184"/>
              <a:gd name="T33" fmla="*/ 8 h 390"/>
              <a:gd name="T34" fmla="*/ 3 w 184"/>
              <a:gd name="T35" fmla="*/ 11 h 390"/>
              <a:gd name="T36" fmla="*/ 3 w 184"/>
              <a:gd name="T37" fmla="*/ 11 h 390"/>
              <a:gd name="T38" fmla="*/ 3 w 184"/>
              <a:gd name="T39" fmla="*/ 14 h 390"/>
              <a:gd name="T40" fmla="*/ 3 w 184"/>
              <a:gd name="T41" fmla="*/ 17 h 390"/>
              <a:gd name="T42" fmla="*/ 5 w 184"/>
              <a:gd name="T43" fmla="*/ 20 h 390"/>
              <a:gd name="T44" fmla="*/ 5 w 184"/>
              <a:gd name="T45" fmla="*/ 23 h 390"/>
              <a:gd name="T46" fmla="*/ 3 w 184"/>
              <a:gd name="T47" fmla="*/ 26 h 390"/>
              <a:gd name="T48" fmla="*/ 1 w 184"/>
              <a:gd name="T49" fmla="*/ 29 h 390"/>
              <a:gd name="T50" fmla="*/ 1 w 184"/>
              <a:gd name="T51" fmla="*/ 29 h 390"/>
              <a:gd name="T52" fmla="*/ 1 w 184"/>
              <a:gd name="T53" fmla="*/ 41 h 390"/>
              <a:gd name="T54" fmla="*/ 1 w 184"/>
              <a:gd name="T55" fmla="*/ 44 h 390"/>
              <a:gd name="T56" fmla="*/ 1 w 184"/>
              <a:gd name="T57" fmla="*/ 47 h 390"/>
              <a:gd name="T58" fmla="*/ 0 w 184"/>
              <a:gd name="T59" fmla="*/ 52 h 390"/>
              <a:gd name="T60" fmla="*/ 1 w 184"/>
              <a:gd name="T61" fmla="*/ 54 h 390"/>
              <a:gd name="T62" fmla="*/ 1 w 184"/>
              <a:gd name="T63" fmla="*/ 57 h 390"/>
              <a:gd name="T64" fmla="*/ 1 w 184"/>
              <a:gd name="T65" fmla="*/ 61 h 390"/>
              <a:gd name="T66" fmla="*/ 1 w 184"/>
              <a:gd name="T67" fmla="*/ 63 h 390"/>
              <a:gd name="T68" fmla="*/ 1 w 184"/>
              <a:gd name="T69" fmla="*/ 66 h 390"/>
              <a:gd name="T70" fmla="*/ 1 w 184"/>
              <a:gd name="T71" fmla="*/ 68 h 390"/>
              <a:gd name="T72" fmla="*/ 1 w 184"/>
              <a:gd name="T73" fmla="*/ 70 h 390"/>
              <a:gd name="T74" fmla="*/ 14 w 184"/>
              <a:gd name="T75" fmla="*/ 67 h 3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84"/>
              <a:gd name="T115" fmla="*/ 0 h 390"/>
              <a:gd name="T116" fmla="*/ 184 w 184"/>
              <a:gd name="T117" fmla="*/ 390 h 39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84" h="390">
                <a:moveTo>
                  <a:pt x="132" y="364"/>
                </a:moveTo>
                <a:lnTo>
                  <a:pt x="142" y="356"/>
                </a:lnTo>
                <a:lnTo>
                  <a:pt x="148" y="348"/>
                </a:lnTo>
                <a:lnTo>
                  <a:pt x="152" y="340"/>
                </a:lnTo>
                <a:lnTo>
                  <a:pt x="158" y="334"/>
                </a:lnTo>
                <a:lnTo>
                  <a:pt x="162" y="332"/>
                </a:lnTo>
                <a:lnTo>
                  <a:pt x="168" y="328"/>
                </a:lnTo>
                <a:lnTo>
                  <a:pt x="176" y="328"/>
                </a:lnTo>
                <a:lnTo>
                  <a:pt x="180" y="328"/>
                </a:lnTo>
                <a:lnTo>
                  <a:pt x="178" y="320"/>
                </a:lnTo>
                <a:lnTo>
                  <a:pt x="180" y="312"/>
                </a:lnTo>
                <a:lnTo>
                  <a:pt x="184" y="302"/>
                </a:lnTo>
                <a:lnTo>
                  <a:pt x="180" y="298"/>
                </a:lnTo>
                <a:lnTo>
                  <a:pt x="176" y="296"/>
                </a:lnTo>
                <a:lnTo>
                  <a:pt x="172" y="290"/>
                </a:lnTo>
                <a:lnTo>
                  <a:pt x="170" y="284"/>
                </a:lnTo>
                <a:lnTo>
                  <a:pt x="168" y="278"/>
                </a:lnTo>
                <a:lnTo>
                  <a:pt x="166" y="274"/>
                </a:lnTo>
                <a:lnTo>
                  <a:pt x="162" y="270"/>
                </a:lnTo>
                <a:lnTo>
                  <a:pt x="156" y="266"/>
                </a:lnTo>
                <a:lnTo>
                  <a:pt x="154" y="266"/>
                </a:lnTo>
                <a:lnTo>
                  <a:pt x="146" y="254"/>
                </a:lnTo>
                <a:lnTo>
                  <a:pt x="70" y="4"/>
                </a:lnTo>
                <a:lnTo>
                  <a:pt x="62" y="0"/>
                </a:lnTo>
                <a:lnTo>
                  <a:pt x="54" y="0"/>
                </a:lnTo>
                <a:lnTo>
                  <a:pt x="48" y="2"/>
                </a:lnTo>
                <a:lnTo>
                  <a:pt x="44" y="4"/>
                </a:lnTo>
                <a:lnTo>
                  <a:pt x="36" y="12"/>
                </a:lnTo>
                <a:lnTo>
                  <a:pt x="34" y="14"/>
                </a:lnTo>
                <a:lnTo>
                  <a:pt x="40" y="16"/>
                </a:lnTo>
                <a:lnTo>
                  <a:pt x="42" y="26"/>
                </a:lnTo>
                <a:lnTo>
                  <a:pt x="36" y="28"/>
                </a:lnTo>
                <a:lnTo>
                  <a:pt x="38" y="36"/>
                </a:lnTo>
                <a:lnTo>
                  <a:pt x="34" y="38"/>
                </a:lnTo>
                <a:lnTo>
                  <a:pt x="34" y="44"/>
                </a:lnTo>
                <a:lnTo>
                  <a:pt x="36" y="56"/>
                </a:lnTo>
                <a:lnTo>
                  <a:pt x="36" y="58"/>
                </a:lnTo>
                <a:lnTo>
                  <a:pt x="38" y="64"/>
                </a:lnTo>
                <a:lnTo>
                  <a:pt x="38" y="72"/>
                </a:lnTo>
                <a:lnTo>
                  <a:pt x="36" y="78"/>
                </a:lnTo>
                <a:lnTo>
                  <a:pt x="34" y="84"/>
                </a:lnTo>
                <a:lnTo>
                  <a:pt x="38" y="90"/>
                </a:lnTo>
                <a:lnTo>
                  <a:pt x="40" y="98"/>
                </a:lnTo>
                <a:lnTo>
                  <a:pt x="44" y="106"/>
                </a:lnTo>
                <a:lnTo>
                  <a:pt x="44" y="116"/>
                </a:lnTo>
                <a:lnTo>
                  <a:pt x="42" y="128"/>
                </a:lnTo>
                <a:lnTo>
                  <a:pt x="34" y="140"/>
                </a:lnTo>
                <a:lnTo>
                  <a:pt x="28" y="146"/>
                </a:lnTo>
                <a:lnTo>
                  <a:pt x="20" y="152"/>
                </a:lnTo>
                <a:lnTo>
                  <a:pt x="18" y="152"/>
                </a:lnTo>
                <a:lnTo>
                  <a:pt x="20" y="152"/>
                </a:lnTo>
                <a:lnTo>
                  <a:pt x="12" y="158"/>
                </a:lnTo>
                <a:lnTo>
                  <a:pt x="14" y="192"/>
                </a:lnTo>
                <a:lnTo>
                  <a:pt x="12" y="220"/>
                </a:lnTo>
                <a:lnTo>
                  <a:pt x="10" y="232"/>
                </a:lnTo>
                <a:lnTo>
                  <a:pt x="6" y="242"/>
                </a:lnTo>
                <a:lnTo>
                  <a:pt x="6" y="254"/>
                </a:lnTo>
                <a:lnTo>
                  <a:pt x="4" y="260"/>
                </a:lnTo>
                <a:lnTo>
                  <a:pt x="0" y="274"/>
                </a:lnTo>
                <a:lnTo>
                  <a:pt x="0" y="284"/>
                </a:lnTo>
                <a:lnTo>
                  <a:pt x="0" y="292"/>
                </a:lnTo>
                <a:lnTo>
                  <a:pt x="2" y="300"/>
                </a:lnTo>
                <a:lnTo>
                  <a:pt x="6" y="306"/>
                </a:lnTo>
                <a:lnTo>
                  <a:pt x="6" y="310"/>
                </a:lnTo>
                <a:lnTo>
                  <a:pt x="8" y="318"/>
                </a:lnTo>
                <a:lnTo>
                  <a:pt x="8" y="330"/>
                </a:lnTo>
                <a:lnTo>
                  <a:pt x="12" y="340"/>
                </a:lnTo>
                <a:lnTo>
                  <a:pt x="12" y="348"/>
                </a:lnTo>
                <a:lnTo>
                  <a:pt x="10" y="354"/>
                </a:lnTo>
                <a:lnTo>
                  <a:pt x="8" y="356"/>
                </a:lnTo>
                <a:lnTo>
                  <a:pt x="6" y="362"/>
                </a:lnTo>
                <a:lnTo>
                  <a:pt x="6" y="370"/>
                </a:lnTo>
                <a:lnTo>
                  <a:pt x="10" y="382"/>
                </a:lnTo>
                <a:lnTo>
                  <a:pt x="12" y="386"/>
                </a:lnTo>
                <a:lnTo>
                  <a:pt x="16" y="390"/>
                </a:lnTo>
                <a:lnTo>
                  <a:pt x="132" y="364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37" name="Freeform 57"/>
          <p:cNvSpPr>
            <a:spLocks noChangeAspect="1"/>
          </p:cNvSpPr>
          <p:nvPr/>
        </p:nvSpPr>
        <p:spPr bwMode="auto">
          <a:xfrm>
            <a:off x="8345606" y="1918050"/>
            <a:ext cx="22842" cy="42084"/>
          </a:xfrm>
          <a:custGeom>
            <a:avLst/>
            <a:gdLst>
              <a:gd name="T0" fmla="*/ 1 w 18"/>
              <a:gd name="T1" fmla="*/ 0 h 28"/>
              <a:gd name="T2" fmla="*/ 1 w 18"/>
              <a:gd name="T3" fmla="*/ 2 h 28"/>
              <a:gd name="T4" fmla="*/ 1 w 18"/>
              <a:gd name="T5" fmla="*/ 4 h 28"/>
              <a:gd name="T6" fmla="*/ 1 w 18"/>
              <a:gd name="T7" fmla="*/ 4 h 28"/>
              <a:gd name="T8" fmla="*/ 1 w 18"/>
              <a:gd name="T9" fmla="*/ 5 h 28"/>
              <a:gd name="T10" fmla="*/ 1 w 18"/>
              <a:gd name="T11" fmla="*/ 5 h 28"/>
              <a:gd name="T12" fmla="*/ 1 w 18"/>
              <a:gd name="T13" fmla="*/ 5 h 28"/>
              <a:gd name="T14" fmla="*/ 1 w 18"/>
              <a:gd name="T15" fmla="*/ 5 h 28"/>
              <a:gd name="T16" fmla="*/ 1 w 18"/>
              <a:gd name="T17" fmla="*/ 5 h 28"/>
              <a:gd name="T18" fmla="*/ 0 w 18"/>
              <a:gd name="T19" fmla="*/ 5 h 28"/>
              <a:gd name="T20" fmla="*/ 0 w 18"/>
              <a:gd name="T21" fmla="*/ 3 h 28"/>
              <a:gd name="T22" fmla="*/ 0 w 18"/>
              <a:gd name="T23" fmla="*/ 2 h 28"/>
              <a:gd name="T24" fmla="*/ 1 w 18"/>
              <a:gd name="T25" fmla="*/ 0 h 2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8"/>
              <a:gd name="T40" fmla="*/ 0 h 28"/>
              <a:gd name="T41" fmla="*/ 18 w 18"/>
              <a:gd name="T42" fmla="*/ 28 h 2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8" h="28">
                <a:moveTo>
                  <a:pt x="8" y="0"/>
                </a:moveTo>
                <a:lnTo>
                  <a:pt x="18" y="8"/>
                </a:lnTo>
                <a:lnTo>
                  <a:pt x="14" y="18"/>
                </a:lnTo>
                <a:lnTo>
                  <a:pt x="12" y="18"/>
                </a:lnTo>
                <a:lnTo>
                  <a:pt x="12" y="22"/>
                </a:lnTo>
                <a:lnTo>
                  <a:pt x="12" y="26"/>
                </a:lnTo>
                <a:lnTo>
                  <a:pt x="10" y="28"/>
                </a:lnTo>
                <a:lnTo>
                  <a:pt x="8" y="28"/>
                </a:lnTo>
                <a:lnTo>
                  <a:pt x="4" y="26"/>
                </a:lnTo>
                <a:lnTo>
                  <a:pt x="0" y="22"/>
                </a:lnTo>
                <a:lnTo>
                  <a:pt x="0" y="14"/>
                </a:lnTo>
                <a:lnTo>
                  <a:pt x="0" y="10"/>
                </a:lnTo>
                <a:lnTo>
                  <a:pt x="8" y="0"/>
                </a:lnTo>
                <a:close/>
              </a:path>
            </a:pathLst>
          </a:custGeom>
          <a:solidFill>
            <a:srgbClr val="FFFDC5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138" name="Group 58"/>
          <p:cNvGrpSpPr>
            <a:grpSpLocks noChangeAspect="1"/>
          </p:cNvGrpSpPr>
          <p:nvPr/>
        </p:nvGrpSpPr>
        <p:grpSpPr bwMode="auto">
          <a:xfrm>
            <a:off x="7789775" y="2354917"/>
            <a:ext cx="512049" cy="326648"/>
            <a:chOff x="5607" y="1116"/>
            <a:chExt cx="392" cy="216"/>
          </a:xfrm>
          <a:solidFill>
            <a:srgbClr val="0070C0"/>
          </a:solidFill>
        </p:grpSpPr>
        <p:sp>
          <p:nvSpPr>
            <p:cNvPr id="2243" name="Freeform 59"/>
            <p:cNvSpPr>
              <a:spLocks noChangeAspect="1"/>
            </p:cNvSpPr>
            <p:nvPr/>
          </p:nvSpPr>
          <p:spPr bwMode="auto">
            <a:xfrm>
              <a:off x="5607" y="1116"/>
              <a:ext cx="376" cy="192"/>
            </a:xfrm>
            <a:custGeom>
              <a:avLst/>
              <a:gdLst>
                <a:gd name="T0" fmla="*/ 0 w 376"/>
                <a:gd name="T1" fmla="*/ 182 h 192"/>
                <a:gd name="T2" fmla="*/ 40 w 376"/>
                <a:gd name="T3" fmla="*/ 72 h 192"/>
                <a:gd name="T4" fmla="*/ 194 w 376"/>
                <a:gd name="T5" fmla="*/ 36 h 192"/>
                <a:gd name="T6" fmla="*/ 210 w 376"/>
                <a:gd name="T7" fmla="*/ 20 h 192"/>
                <a:gd name="T8" fmla="*/ 220 w 376"/>
                <a:gd name="T9" fmla="*/ 6 h 192"/>
                <a:gd name="T10" fmla="*/ 230 w 376"/>
                <a:gd name="T11" fmla="*/ 0 h 192"/>
                <a:gd name="T12" fmla="*/ 242 w 376"/>
                <a:gd name="T13" fmla="*/ 0 h 192"/>
                <a:gd name="T14" fmla="*/ 240 w 376"/>
                <a:gd name="T15" fmla="*/ 2 h 192"/>
                <a:gd name="T16" fmla="*/ 246 w 376"/>
                <a:gd name="T17" fmla="*/ 16 h 192"/>
                <a:gd name="T18" fmla="*/ 260 w 376"/>
                <a:gd name="T19" fmla="*/ 24 h 192"/>
                <a:gd name="T20" fmla="*/ 268 w 376"/>
                <a:gd name="T21" fmla="*/ 28 h 192"/>
                <a:gd name="T22" fmla="*/ 262 w 376"/>
                <a:gd name="T23" fmla="*/ 36 h 192"/>
                <a:gd name="T24" fmla="*/ 252 w 376"/>
                <a:gd name="T25" fmla="*/ 48 h 192"/>
                <a:gd name="T26" fmla="*/ 248 w 376"/>
                <a:gd name="T27" fmla="*/ 60 h 192"/>
                <a:gd name="T28" fmla="*/ 242 w 376"/>
                <a:gd name="T29" fmla="*/ 78 h 192"/>
                <a:gd name="T30" fmla="*/ 250 w 376"/>
                <a:gd name="T31" fmla="*/ 84 h 192"/>
                <a:gd name="T32" fmla="*/ 268 w 376"/>
                <a:gd name="T33" fmla="*/ 82 h 192"/>
                <a:gd name="T34" fmla="*/ 284 w 376"/>
                <a:gd name="T35" fmla="*/ 98 h 192"/>
                <a:gd name="T36" fmla="*/ 292 w 376"/>
                <a:gd name="T37" fmla="*/ 114 h 192"/>
                <a:gd name="T38" fmla="*/ 296 w 376"/>
                <a:gd name="T39" fmla="*/ 122 h 192"/>
                <a:gd name="T40" fmla="*/ 302 w 376"/>
                <a:gd name="T41" fmla="*/ 120 h 192"/>
                <a:gd name="T42" fmla="*/ 306 w 376"/>
                <a:gd name="T43" fmla="*/ 122 h 192"/>
                <a:gd name="T44" fmla="*/ 308 w 376"/>
                <a:gd name="T45" fmla="*/ 128 h 192"/>
                <a:gd name="T46" fmla="*/ 314 w 376"/>
                <a:gd name="T47" fmla="*/ 136 h 192"/>
                <a:gd name="T48" fmla="*/ 330 w 376"/>
                <a:gd name="T49" fmla="*/ 138 h 192"/>
                <a:gd name="T50" fmla="*/ 348 w 376"/>
                <a:gd name="T51" fmla="*/ 136 h 192"/>
                <a:gd name="T52" fmla="*/ 362 w 376"/>
                <a:gd name="T53" fmla="*/ 126 h 192"/>
                <a:gd name="T54" fmla="*/ 364 w 376"/>
                <a:gd name="T55" fmla="*/ 116 h 192"/>
                <a:gd name="T56" fmla="*/ 350 w 376"/>
                <a:gd name="T57" fmla="*/ 98 h 192"/>
                <a:gd name="T58" fmla="*/ 342 w 376"/>
                <a:gd name="T59" fmla="*/ 92 h 192"/>
                <a:gd name="T60" fmla="*/ 336 w 376"/>
                <a:gd name="T61" fmla="*/ 96 h 192"/>
                <a:gd name="T62" fmla="*/ 332 w 376"/>
                <a:gd name="T63" fmla="*/ 88 h 192"/>
                <a:gd name="T64" fmla="*/ 342 w 376"/>
                <a:gd name="T65" fmla="*/ 88 h 192"/>
                <a:gd name="T66" fmla="*/ 356 w 376"/>
                <a:gd name="T67" fmla="*/ 94 h 192"/>
                <a:gd name="T68" fmla="*/ 370 w 376"/>
                <a:gd name="T69" fmla="*/ 112 h 192"/>
                <a:gd name="T70" fmla="*/ 376 w 376"/>
                <a:gd name="T71" fmla="*/ 144 h 192"/>
                <a:gd name="T72" fmla="*/ 370 w 376"/>
                <a:gd name="T73" fmla="*/ 142 h 192"/>
                <a:gd name="T74" fmla="*/ 354 w 376"/>
                <a:gd name="T75" fmla="*/ 150 h 192"/>
                <a:gd name="T76" fmla="*/ 336 w 376"/>
                <a:gd name="T77" fmla="*/ 158 h 192"/>
                <a:gd name="T78" fmla="*/ 328 w 376"/>
                <a:gd name="T79" fmla="*/ 166 h 192"/>
                <a:gd name="T80" fmla="*/ 312 w 376"/>
                <a:gd name="T81" fmla="*/ 180 h 192"/>
                <a:gd name="T82" fmla="*/ 308 w 376"/>
                <a:gd name="T83" fmla="*/ 160 h 192"/>
                <a:gd name="T84" fmla="*/ 308 w 376"/>
                <a:gd name="T85" fmla="*/ 154 h 192"/>
                <a:gd name="T86" fmla="*/ 300 w 376"/>
                <a:gd name="T87" fmla="*/ 148 h 192"/>
                <a:gd name="T88" fmla="*/ 296 w 376"/>
                <a:gd name="T89" fmla="*/ 154 h 192"/>
                <a:gd name="T90" fmla="*/ 294 w 376"/>
                <a:gd name="T91" fmla="*/ 162 h 192"/>
                <a:gd name="T92" fmla="*/ 280 w 376"/>
                <a:gd name="T93" fmla="*/ 172 h 192"/>
                <a:gd name="T94" fmla="*/ 280 w 376"/>
                <a:gd name="T95" fmla="*/ 182 h 192"/>
                <a:gd name="T96" fmla="*/ 276 w 376"/>
                <a:gd name="T97" fmla="*/ 190 h 192"/>
                <a:gd name="T98" fmla="*/ 264 w 376"/>
                <a:gd name="T99" fmla="*/ 192 h 192"/>
                <a:gd name="T100" fmla="*/ 252 w 376"/>
                <a:gd name="T101" fmla="*/ 172 h 192"/>
                <a:gd name="T102" fmla="*/ 234 w 376"/>
                <a:gd name="T103" fmla="*/ 164 h 192"/>
                <a:gd name="T104" fmla="*/ 222 w 376"/>
                <a:gd name="T105" fmla="*/ 146 h 192"/>
                <a:gd name="T106" fmla="*/ 176 w 376"/>
                <a:gd name="T107" fmla="*/ 142 h 192"/>
                <a:gd name="T108" fmla="*/ 80 w 376"/>
                <a:gd name="T109" fmla="*/ 166 h 192"/>
                <a:gd name="T110" fmla="*/ 76 w 376"/>
                <a:gd name="T111" fmla="*/ 170 h 192"/>
                <a:gd name="T112" fmla="*/ 6 w 376"/>
                <a:gd name="T113" fmla="*/ 182 h 19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76"/>
                <a:gd name="T172" fmla="*/ 0 h 192"/>
                <a:gd name="T173" fmla="*/ 376 w 376"/>
                <a:gd name="T174" fmla="*/ 192 h 19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76" h="192">
                  <a:moveTo>
                    <a:pt x="6" y="182"/>
                  </a:moveTo>
                  <a:lnTo>
                    <a:pt x="0" y="182"/>
                  </a:lnTo>
                  <a:lnTo>
                    <a:pt x="2" y="80"/>
                  </a:lnTo>
                  <a:lnTo>
                    <a:pt x="40" y="72"/>
                  </a:lnTo>
                  <a:lnTo>
                    <a:pt x="78" y="62"/>
                  </a:lnTo>
                  <a:lnTo>
                    <a:pt x="194" y="36"/>
                  </a:lnTo>
                  <a:lnTo>
                    <a:pt x="204" y="28"/>
                  </a:lnTo>
                  <a:lnTo>
                    <a:pt x="210" y="20"/>
                  </a:lnTo>
                  <a:lnTo>
                    <a:pt x="214" y="12"/>
                  </a:lnTo>
                  <a:lnTo>
                    <a:pt x="220" y="6"/>
                  </a:lnTo>
                  <a:lnTo>
                    <a:pt x="224" y="4"/>
                  </a:lnTo>
                  <a:lnTo>
                    <a:pt x="230" y="0"/>
                  </a:lnTo>
                  <a:lnTo>
                    <a:pt x="238" y="0"/>
                  </a:lnTo>
                  <a:lnTo>
                    <a:pt x="242" y="0"/>
                  </a:lnTo>
                  <a:lnTo>
                    <a:pt x="240" y="0"/>
                  </a:lnTo>
                  <a:lnTo>
                    <a:pt x="240" y="2"/>
                  </a:lnTo>
                  <a:lnTo>
                    <a:pt x="242" y="8"/>
                  </a:lnTo>
                  <a:lnTo>
                    <a:pt x="246" y="16"/>
                  </a:lnTo>
                  <a:lnTo>
                    <a:pt x="258" y="24"/>
                  </a:lnTo>
                  <a:lnTo>
                    <a:pt x="260" y="24"/>
                  </a:lnTo>
                  <a:lnTo>
                    <a:pt x="266" y="26"/>
                  </a:lnTo>
                  <a:lnTo>
                    <a:pt x="268" y="28"/>
                  </a:lnTo>
                  <a:lnTo>
                    <a:pt x="266" y="30"/>
                  </a:lnTo>
                  <a:lnTo>
                    <a:pt x="262" y="36"/>
                  </a:lnTo>
                  <a:lnTo>
                    <a:pt x="252" y="40"/>
                  </a:lnTo>
                  <a:lnTo>
                    <a:pt x="252" y="48"/>
                  </a:lnTo>
                  <a:lnTo>
                    <a:pt x="252" y="52"/>
                  </a:lnTo>
                  <a:lnTo>
                    <a:pt x="248" y="60"/>
                  </a:lnTo>
                  <a:lnTo>
                    <a:pt x="242" y="72"/>
                  </a:lnTo>
                  <a:lnTo>
                    <a:pt x="242" y="78"/>
                  </a:lnTo>
                  <a:lnTo>
                    <a:pt x="244" y="84"/>
                  </a:lnTo>
                  <a:lnTo>
                    <a:pt x="250" y="84"/>
                  </a:lnTo>
                  <a:lnTo>
                    <a:pt x="260" y="80"/>
                  </a:lnTo>
                  <a:lnTo>
                    <a:pt x="268" y="82"/>
                  </a:lnTo>
                  <a:lnTo>
                    <a:pt x="278" y="90"/>
                  </a:lnTo>
                  <a:lnTo>
                    <a:pt x="284" y="98"/>
                  </a:lnTo>
                  <a:lnTo>
                    <a:pt x="290" y="100"/>
                  </a:lnTo>
                  <a:lnTo>
                    <a:pt x="292" y="114"/>
                  </a:lnTo>
                  <a:lnTo>
                    <a:pt x="294" y="118"/>
                  </a:lnTo>
                  <a:lnTo>
                    <a:pt x="296" y="122"/>
                  </a:lnTo>
                  <a:lnTo>
                    <a:pt x="300" y="122"/>
                  </a:lnTo>
                  <a:lnTo>
                    <a:pt x="302" y="120"/>
                  </a:lnTo>
                  <a:lnTo>
                    <a:pt x="304" y="120"/>
                  </a:lnTo>
                  <a:lnTo>
                    <a:pt x="306" y="122"/>
                  </a:lnTo>
                  <a:lnTo>
                    <a:pt x="308" y="126"/>
                  </a:lnTo>
                  <a:lnTo>
                    <a:pt x="308" y="128"/>
                  </a:lnTo>
                  <a:lnTo>
                    <a:pt x="310" y="132"/>
                  </a:lnTo>
                  <a:lnTo>
                    <a:pt x="314" y="136"/>
                  </a:lnTo>
                  <a:lnTo>
                    <a:pt x="322" y="138"/>
                  </a:lnTo>
                  <a:lnTo>
                    <a:pt x="330" y="138"/>
                  </a:lnTo>
                  <a:lnTo>
                    <a:pt x="342" y="140"/>
                  </a:lnTo>
                  <a:lnTo>
                    <a:pt x="348" y="136"/>
                  </a:lnTo>
                  <a:lnTo>
                    <a:pt x="358" y="130"/>
                  </a:lnTo>
                  <a:lnTo>
                    <a:pt x="362" y="126"/>
                  </a:lnTo>
                  <a:lnTo>
                    <a:pt x="364" y="120"/>
                  </a:lnTo>
                  <a:lnTo>
                    <a:pt x="364" y="116"/>
                  </a:lnTo>
                  <a:lnTo>
                    <a:pt x="360" y="110"/>
                  </a:lnTo>
                  <a:lnTo>
                    <a:pt x="350" y="98"/>
                  </a:lnTo>
                  <a:lnTo>
                    <a:pt x="346" y="94"/>
                  </a:lnTo>
                  <a:lnTo>
                    <a:pt x="342" y="92"/>
                  </a:lnTo>
                  <a:lnTo>
                    <a:pt x="338" y="92"/>
                  </a:lnTo>
                  <a:lnTo>
                    <a:pt x="336" y="96"/>
                  </a:lnTo>
                  <a:lnTo>
                    <a:pt x="334" y="98"/>
                  </a:lnTo>
                  <a:lnTo>
                    <a:pt x="332" y="88"/>
                  </a:lnTo>
                  <a:lnTo>
                    <a:pt x="338" y="88"/>
                  </a:lnTo>
                  <a:lnTo>
                    <a:pt x="342" y="88"/>
                  </a:lnTo>
                  <a:lnTo>
                    <a:pt x="348" y="90"/>
                  </a:lnTo>
                  <a:lnTo>
                    <a:pt x="356" y="94"/>
                  </a:lnTo>
                  <a:lnTo>
                    <a:pt x="362" y="100"/>
                  </a:lnTo>
                  <a:lnTo>
                    <a:pt x="370" y="112"/>
                  </a:lnTo>
                  <a:lnTo>
                    <a:pt x="376" y="130"/>
                  </a:lnTo>
                  <a:lnTo>
                    <a:pt x="376" y="144"/>
                  </a:lnTo>
                  <a:lnTo>
                    <a:pt x="374" y="142"/>
                  </a:lnTo>
                  <a:lnTo>
                    <a:pt x="370" y="142"/>
                  </a:lnTo>
                  <a:lnTo>
                    <a:pt x="364" y="144"/>
                  </a:lnTo>
                  <a:lnTo>
                    <a:pt x="354" y="150"/>
                  </a:lnTo>
                  <a:lnTo>
                    <a:pt x="344" y="154"/>
                  </a:lnTo>
                  <a:lnTo>
                    <a:pt x="336" y="158"/>
                  </a:lnTo>
                  <a:lnTo>
                    <a:pt x="332" y="162"/>
                  </a:lnTo>
                  <a:lnTo>
                    <a:pt x="328" y="166"/>
                  </a:lnTo>
                  <a:lnTo>
                    <a:pt x="324" y="170"/>
                  </a:lnTo>
                  <a:lnTo>
                    <a:pt x="312" y="180"/>
                  </a:lnTo>
                  <a:lnTo>
                    <a:pt x="308" y="176"/>
                  </a:lnTo>
                  <a:lnTo>
                    <a:pt x="308" y="160"/>
                  </a:lnTo>
                  <a:lnTo>
                    <a:pt x="308" y="158"/>
                  </a:lnTo>
                  <a:lnTo>
                    <a:pt x="308" y="154"/>
                  </a:lnTo>
                  <a:lnTo>
                    <a:pt x="302" y="148"/>
                  </a:lnTo>
                  <a:lnTo>
                    <a:pt x="300" y="148"/>
                  </a:lnTo>
                  <a:lnTo>
                    <a:pt x="298" y="150"/>
                  </a:lnTo>
                  <a:lnTo>
                    <a:pt x="296" y="154"/>
                  </a:lnTo>
                  <a:lnTo>
                    <a:pt x="294" y="164"/>
                  </a:lnTo>
                  <a:lnTo>
                    <a:pt x="294" y="162"/>
                  </a:lnTo>
                  <a:lnTo>
                    <a:pt x="286" y="172"/>
                  </a:lnTo>
                  <a:lnTo>
                    <a:pt x="280" y="172"/>
                  </a:lnTo>
                  <a:lnTo>
                    <a:pt x="280" y="176"/>
                  </a:lnTo>
                  <a:lnTo>
                    <a:pt x="280" y="182"/>
                  </a:lnTo>
                  <a:lnTo>
                    <a:pt x="278" y="186"/>
                  </a:lnTo>
                  <a:lnTo>
                    <a:pt x="276" y="190"/>
                  </a:lnTo>
                  <a:lnTo>
                    <a:pt x="272" y="192"/>
                  </a:lnTo>
                  <a:lnTo>
                    <a:pt x="264" y="192"/>
                  </a:lnTo>
                  <a:lnTo>
                    <a:pt x="258" y="178"/>
                  </a:lnTo>
                  <a:lnTo>
                    <a:pt x="252" y="172"/>
                  </a:lnTo>
                  <a:lnTo>
                    <a:pt x="242" y="166"/>
                  </a:lnTo>
                  <a:lnTo>
                    <a:pt x="234" y="164"/>
                  </a:lnTo>
                  <a:lnTo>
                    <a:pt x="228" y="148"/>
                  </a:lnTo>
                  <a:lnTo>
                    <a:pt x="222" y="146"/>
                  </a:lnTo>
                  <a:lnTo>
                    <a:pt x="216" y="132"/>
                  </a:lnTo>
                  <a:lnTo>
                    <a:pt x="176" y="142"/>
                  </a:lnTo>
                  <a:lnTo>
                    <a:pt x="176" y="140"/>
                  </a:lnTo>
                  <a:lnTo>
                    <a:pt x="80" y="166"/>
                  </a:lnTo>
                  <a:lnTo>
                    <a:pt x="80" y="170"/>
                  </a:lnTo>
                  <a:lnTo>
                    <a:pt x="76" y="170"/>
                  </a:lnTo>
                  <a:lnTo>
                    <a:pt x="76" y="166"/>
                  </a:lnTo>
                  <a:lnTo>
                    <a:pt x="6" y="182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44" name="Freeform 60"/>
            <p:cNvSpPr>
              <a:spLocks noChangeAspect="1"/>
            </p:cNvSpPr>
            <p:nvPr/>
          </p:nvSpPr>
          <p:spPr bwMode="auto">
            <a:xfrm>
              <a:off x="5969" y="1302"/>
              <a:ext cx="30" cy="18"/>
            </a:xfrm>
            <a:custGeom>
              <a:avLst/>
              <a:gdLst>
                <a:gd name="T0" fmla="*/ 0 w 30"/>
                <a:gd name="T1" fmla="*/ 16 h 18"/>
                <a:gd name="T2" fmla="*/ 8 w 30"/>
                <a:gd name="T3" fmla="*/ 18 h 18"/>
                <a:gd name="T4" fmla="*/ 22 w 30"/>
                <a:gd name="T5" fmla="*/ 16 h 18"/>
                <a:gd name="T6" fmla="*/ 28 w 30"/>
                <a:gd name="T7" fmla="*/ 14 h 18"/>
                <a:gd name="T8" fmla="*/ 30 w 30"/>
                <a:gd name="T9" fmla="*/ 10 h 18"/>
                <a:gd name="T10" fmla="*/ 30 w 30"/>
                <a:gd name="T11" fmla="*/ 6 h 18"/>
                <a:gd name="T12" fmla="*/ 22 w 30"/>
                <a:gd name="T13" fmla="*/ 0 h 18"/>
                <a:gd name="T14" fmla="*/ 20 w 30"/>
                <a:gd name="T15" fmla="*/ 0 h 18"/>
                <a:gd name="T16" fmla="*/ 18 w 30"/>
                <a:gd name="T17" fmla="*/ 2 h 18"/>
                <a:gd name="T18" fmla="*/ 18 w 30"/>
                <a:gd name="T19" fmla="*/ 8 h 18"/>
                <a:gd name="T20" fmla="*/ 8 w 30"/>
                <a:gd name="T21" fmla="*/ 8 h 18"/>
                <a:gd name="T22" fmla="*/ 2 w 30"/>
                <a:gd name="T23" fmla="*/ 12 h 18"/>
                <a:gd name="T24" fmla="*/ 0 w 30"/>
                <a:gd name="T25" fmla="*/ 14 h 18"/>
                <a:gd name="T26" fmla="*/ 0 w 30"/>
                <a:gd name="T27" fmla="*/ 14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"/>
                <a:gd name="T43" fmla="*/ 0 h 18"/>
                <a:gd name="T44" fmla="*/ 30 w 30"/>
                <a:gd name="T45" fmla="*/ 18 h 1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" h="18">
                  <a:moveTo>
                    <a:pt x="0" y="16"/>
                  </a:moveTo>
                  <a:lnTo>
                    <a:pt x="8" y="18"/>
                  </a:lnTo>
                  <a:lnTo>
                    <a:pt x="22" y="16"/>
                  </a:lnTo>
                  <a:lnTo>
                    <a:pt x="28" y="14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18" y="8"/>
                  </a:lnTo>
                  <a:lnTo>
                    <a:pt x="8" y="8"/>
                  </a:lnTo>
                  <a:lnTo>
                    <a:pt x="2" y="12"/>
                  </a:lnTo>
                  <a:lnTo>
                    <a:pt x="0" y="14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45" name="Freeform 61"/>
            <p:cNvSpPr>
              <a:spLocks noChangeAspect="1"/>
            </p:cNvSpPr>
            <p:nvPr/>
          </p:nvSpPr>
          <p:spPr bwMode="auto">
            <a:xfrm>
              <a:off x="5907" y="1302"/>
              <a:ext cx="34" cy="30"/>
            </a:xfrm>
            <a:custGeom>
              <a:avLst/>
              <a:gdLst>
                <a:gd name="T0" fmla="*/ 0 w 34"/>
                <a:gd name="T1" fmla="*/ 22 h 30"/>
                <a:gd name="T2" fmla="*/ 6 w 34"/>
                <a:gd name="T3" fmla="*/ 30 h 30"/>
                <a:gd name="T4" fmla="*/ 14 w 34"/>
                <a:gd name="T5" fmla="*/ 20 h 30"/>
                <a:gd name="T6" fmla="*/ 24 w 34"/>
                <a:gd name="T7" fmla="*/ 14 h 30"/>
                <a:gd name="T8" fmla="*/ 28 w 34"/>
                <a:gd name="T9" fmla="*/ 12 h 30"/>
                <a:gd name="T10" fmla="*/ 34 w 34"/>
                <a:gd name="T11" fmla="*/ 12 h 30"/>
                <a:gd name="T12" fmla="*/ 34 w 34"/>
                <a:gd name="T13" fmla="*/ 6 h 30"/>
                <a:gd name="T14" fmla="*/ 32 w 34"/>
                <a:gd name="T15" fmla="*/ 4 h 30"/>
                <a:gd name="T16" fmla="*/ 26 w 34"/>
                <a:gd name="T17" fmla="*/ 4 h 30"/>
                <a:gd name="T18" fmla="*/ 22 w 34"/>
                <a:gd name="T19" fmla="*/ 2 h 30"/>
                <a:gd name="T20" fmla="*/ 18 w 34"/>
                <a:gd name="T21" fmla="*/ 0 h 30"/>
                <a:gd name="T22" fmla="*/ 12 w 34"/>
                <a:gd name="T23" fmla="*/ 4 h 30"/>
                <a:gd name="T24" fmla="*/ 12 w 34"/>
                <a:gd name="T25" fmla="*/ 8 h 30"/>
                <a:gd name="T26" fmla="*/ 10 w 34"/>
                <a:gd name="T27" fmla="*/ 10 h 30"/>
                <a:gd name="T28" fmla="*/ 10 w 34"/>
                <a:gd name="T29" fmla="*/ 16 h 30"/>
                <a:gd name="T30" fmla="*/ 6 w 34"/>
                <a:gd name="T31" fmla="*/ 20 h 30"/>
                <a:gd name="T32" fmla="*/ 0 w 34"/>
                <a:gd name="T33" fmla="*/ 22 h 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"/>
                <a:gd name="T52" fmla="*/ 0 h 30"/>
                <a:gd name="T53" fmla="*/ 34 w 34"/>
                <a:gd name="T54" fmla="*/ 30 h 3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" h="30">
                  <a:moveTo>
                    <a:pt x="0" y="22"/>
                  </a:moveTo>
                  <a:lnTo>
                    <a:pt x="6" y="30"/>
                  </a:lnTo>
                  <a:lnTo>
                    <a:pt x="14" y="20"/>
                  </a:lnTo>
                  <a:lnTo>
                    <a:pt x="24" y="14"/>
                  </a:lnTo>
                  <a:lnTo>
                    <a:pt x="28" y="12"/>
                  </a:lnTo>
                  <a:lnTo>
                    <a:pt x="34" y="12"/>
                  </a:lnTo>
                  <a:lnTo>
                    <a:pt x="34" y="6"/>
                  </a:lnTo>
                  <a:lnTo>
                    <a:pt x="32" y="4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4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6"/>
                  </a:lnTo>
                  <a:lnTo>
                    <a:pt x="6" y="20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39" name="Freeform 62"/>
          <p:cNvSpPr>
            <a:spLocks noChangeAspect="1"/>
          </p:cNvSpPr>
          <p:nvPr/>
        </p:nvSpPr>
        <p:spPr bwMode="auto">
          <a:xfrm>
            <a:off x="8018199" y="2555315"/>
            <a:ext cx="118019" cy="162322"/>
          </a:xfrm>
          <a:custGeom>
            <a:avLst/>
            <a:gdLst>
              <a:gd name="T0" fmla="*/ 3 w 90"/>
              <a:gd name="T1" fmla="*/ 17 h 108"/>
              <a:gd name="T2" fmla="*/ 2 w 90"/>
              <a:gd name="T3" fmla="*/ 17 h 108"/>
              <a:gd name="T4" fmla="*/ 2 w 90"/>
              <a:gd name="T5" fmla="*/ 19 h 108"/>
              <a:gd name="T6" fmla="*/ 2 w 90"/>
              <a:gd name="T7" fmla="*/ 20 h 108"/>
              <a:gd name="T8" fmla="*/ 3 w 90"/>
              <a:gd name="T9" fmla="*/ 20 h 108"/>
              <a:gd name="T10" fmla="*/ 3 w 90"/>
              <a:gd name="T11" fmla="*/ 20 h 108"/>
              <a:gd name="T12" fmla="*/ 4 w 90"/>
              <a:gd name="T13" fmla="*/ 18 h 108"/>
              <a:gd name="T14" fmla="*/ 6 w 90"/>
              <a:gd name="T15" fmla="*/ 17 h 108"/>
              <a:gd name="T16" fmla="*/ 6 w 90"/>
              <a:gd name="T17" fmla="*/ 17 h 108"/>
              <a:gd name="T18" fmla="*/ 6 w 90"/>
              <a:gd name="T19" fmla="*/ 16 h 108"/>
              <a:gd name="T20" fmla="*/ 6 w 90"/>
              <a:gd name="T21" fmla="*/ 14 h 108"/>
              <a:gd name="T22" fmla="*/ 5 w 90"/>
              <a:gd name="T23" fmla="*/ 6 h 108"/>
              <a:gd name="T24" fmla="*/ 6 w 90"/>
              <a:gd name="T25" fmla="*/ 6 h 108"/>
              <a:gd name="T26" fmla="*/ 7 w 90"/>
              <a:gd name="T27" fmla="*/ 8 h 108"/>
              <a:gd name="T28" fmla="*/ 7 w 90"/>
              <a:gd name="T29" fmla="*/ 8 h 108"/>
              <a:gd name="T30" fmla="*/ 8 w 90"/>
              <a:gd name="T31" fmla="*/ 8 h 108"/>
              <a:gd name="T32" fmla="*/ 8 w 90"/>
              <a:gd name="T33" fmla="*/ 8 h 108"/>
              <a:gd name="T34" fmla="*/ 8 w 90"/>
              <a:gd name="T35" fmla="*/ 8 h 108"/>
              <a:gd name="T36" fmla="*/ 8 w 90"/>
              <a:gd name="T37" fmla="*/ 11 h 108"/>
              <a:gd name="T38" fmla="*/ 9 w 90"/>
              <a:gd name="T39" fmla="*/ 13 h 108"/>
              <a:gd name="T40" fmla="*/ 9 w 90"/>
              <a:gd name="T41" fmla="*/ 13 h 108"/>
              <a:gd name="T42" fmla="*/ 9 w 90"/>
              <a:gd name="T43" fmla="*/ 13 h 108"/>
              <a:gd name="T44" fmla="*/ 10 w 90"/>
              <a:gd name="T45" fmla="*/ 11 h 108"/>
              <a:gd name="T46" fmla="*/ 10 w 90"/>
              <a:gd name="T47" fmla="*/ 11 h 108"/>
              <a:gd name="T48" fmla="*/ 10 w 90"/>
              <a:gd name="T49" fmla="*/ 11 h 108"/>
              <a:gd name="T50" fmla="*/ 9 w 90"/>
              <a:gd name="T51" fmla="*/ 8 h 108"/>
              <a:gd name="T52" fmla="*/ 8 w 90"/>
              <a:gd name="T53" fmla="*/ 8 h 108"/>
              <a:gd name="T54" fmla="*/ 7 w 90"/>
              <a:gd name="T55" fmla="*/ 6 h 108"/>
              <a:gd name="T56" fmla="*/ 6 w 90"/>
              <a:gd name="T57" fmla="*/ 6 h 108"/>
              <a:gd name="T58" fmla="*/ 6 w 90"/>
              <a:gd name="T59" fmla="*/ 3 h 108"/>
              <a:gd name="T60" fmla="*/ 5 w 90"/>
              <a:gd name="T61" fmla="*/ 3 h 108"/>
              <a:gd name="T62" fmla="*/ 4 w 90"/>
              <a:gd name="T63" fmla="*/ 0 h 108"/>
              <a:gd name="T64" fmla="*/ 0 w 90"/>
              <a:gd name="T65" fmla="*/ 2 h 108"/>
              <a:gd name="T66" fmla="*/ 3 w 90"/>
              <a:gd name="T67" fmla="*/ 17 h 10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0"/>
              <a:gd name="T103" fmla="*/ 0 h 108"/>
              <a:gd name="T104" fmla="*/ 90 w 90"/>
              <a:gd name="T105" fmla="*/ 108 h 10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0" h="108">
                <a:moveTo>
                  <a:pt x="24" y="92"/>
                </a:moveTo>
                <a:lnTo>
                  <a:pt x="18" y="94"/>
                </a:lnTo>
                <a:lnTo>
                  <a:pt x="18" y="102"/>
                </a:lnTo>
                <a:lnTo>
                  <a:pt x="18" y="108"/>
                </a:lnTo>
                <a:lnTo>
                  <a:pt x="24" y="108"/>
                </a:lnTo>
                <a:lnTo>
                  <a:pt x="30" y="106"/>
                </a:lnTo>
                <a:lnTo>
                  <a:pt x="40" y="98"/>
                </a:lnTo>
                <a:lnTo>
                  <a:pt x="48" y="92"/>
                </a:lnTo>
                <a:lnTo>
                  <a:pt x="50" y="88"/>
                </a:lnTo>
                <a:lnTo>
                  <a:pt x="58" y="86"/>
                </a:lnTo>
                <a:lnTo>
                  <a:pt x="58" y="74"/>
                </a:lnTo>
                <a:lnTo>
                  <a:pt x="46" y="34"/>
                </a:lnTo>
                <a:lnTo>
                  <a:pt x="54" y="34"/>
                </a:lnTo>
                <a:lnTo>
                  <a:pt x="64" y="40"/>
                </a:lnTo>
                <a:lnTo>
                  <a:pt x="66" y="40"/>
                </a:lnTo>
                <a:lnTo>
                  <a:pt x="72" y="42"/>
                </a:lnTo>
                <a:lnTo>
                  <a:pt x="74" y="44"/>
                </a:lnTo>
                <a:lnTo>
                  <a:pt x="76" y="48"/>
                </a:lnTo>
                <a:lnTo>
                  <a:pt x="78" y="60"/>
                </a:lnTo>
                <a:lnTo>
                  <a:pt x="82" y="66"/>
                </a:lnTo>
                <a:lnTo>
                  <a:pt x="84" y="70"/>
                </a:lnTo>
                <a:lnTo>
                  <a:pt x="86" y="68"/>
                </a:lnTo>
                <a:lnTo>
                  <a:pt x="88" y="62"/>
                </a:lnTo>
                <a:lnTo>
                  <a:pt x="90" y="58"/>
                </a:lnTo>
                <a:lnTo>
                  <a:pt x="88" y="60"/>
                </a:lnTo>
                <a:lnTo>
                  <a:pt x="82" y="46"/>
                </a:lnTo>
                <a:lnTo>
                  <a:pt x="76" y="40"/>
                </a:lnTo>
                <a:lnTo>
                  <a:pt x="66" y="34"/>
                </a:lnTo>
                <a:lnTo>
                  <a:pt x="58" y="32"/>
                </a:lnTo>
                <a:lnTo>
                  <a:pt x="52" y="16"/>
                </a:lnTo>
                <a:lnTo>
                  <a:pt x="46" y="14"/>
                </a:lnTo>
                <a:lnTo>
                  <a:pt x="40" y="0"/>
                </a:lnTo>
                <a:lnTo>
                  <a:pt x="0" y="10"/>
                </a:lnTo>
                <a:lnTo>
                  <a:pt x="24" y="92"/>
                </a:lnTo>
                <a:close/>
              </a:path>
            </a:pathLst>
          </a:custGeom>
          <a:solidFill>
            <a:schemeClr val="bg1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40" name="Freeform 63"/>
          <p:cNvSpPr>
            <a:spLocks noChangeAspect="1"/>
          </p:cNvSpPr>
          <p:nvPr/>
        </p:nvSpPr>
        <p:spPr bwMode="auto">
          <a:xfrm>
            <a:off x="7797390" y="2567338"/>
            <a:ext cx="251266" cy="288573"/>
          </a:xfrm>
          <a:custGeom>
            <a:avLst/>
            <a:gdLst>
              <a:gd name="T0" fmla="*/ 18 w 194"/>
              <a:gd name="T1" fmla="*/ 18 h 192"/>
              <a:gd name="T2" fmla="*/ 14 w 194"/>
              <a:gd name="T3" fmla="*/ 22 h 192"/>
              <a:gd name="T4" fmla="*/ 12 w 194"/>
              <a:gd name="T5" fmla="*/ 23 h 192"/>
              <a:gd name="T6" fmla="*/ 10 w 194"/>
              <a:gd name="T7" fmla="*/ 24 h 192"/>
              <a:gd name="T8" fmla="*/ 8 w 194"/>
              <a:gd name="T9" fmla="*/ 25 h 192"/>
              <a:gd name="T10" fmla="*/ 5 w 194"/>
              <a:gd name="T11" fmla="*/ 29 h 192"/>
              <a:gd name="T12" fmla="*/ 5 w 194"/>
              <a:gd name="T13" fmla="*/ 29 h 192"/>
              <a:gd name="T14" fmla="*/ 2 w 194"/>
              <a:gd name="T15" fmla="*/ 33 h 192"/>
              <a:gd name="T16" fmla="*/ 1 w 194"/>
              <a:gd name="T17" fmla="*/ 35 h 192"/>
              <a:gd name="T18" fmla="*/ 1 w 194"/>
              <a:gd name="T19" fmla="*/ 32 h 192"/>
              <a:gd name="T20" fmla="*/ 2 w 194"/>
              <a:gd name="T21" fmla="*/ 29 h 192"/>
              <a:gd name="T22" fmla="*/ 1 w 194"/>
              <a:gd name="T23" fmla="*/ 27 h 192"/>
              <a:gd name="T24" fmla="*/ 0 w 194"/>
              <a:gd name="T25" fmla="*/ 8 h 192"/>
              <a:gd name="T26" fmla="*/ 7 w 194"/>
              <a:gd name="T27" fmla="*/ 5 h 192"/>
              <a:gd name="T28" fmla="*/ 7 w 194"/>
              <a:gd name="T29" fmla="*/ 6 h 192"/>
              <a:gd name="T30" fmla="*/ 7 w 194"/>
              <a:gd name="T31" fmla="*/ 6 h 192"/>
              <a:gd name="T32" fmla="*/ 7 w 194"/>
              <a:gd name="T33" fmla="*/ 5 h 192"/>
              <a:gd name="T34" fmla="*/ 17 w 194"/>
              <a:gd name="T35" fmla="*/ 0 h 192"/>
              <a:gd name="T36" fmla="*/ 17 w 194"/>
              <a:gd name="T37" fmla="*/ 2 h 192"/>
              <a:gd name="T38" fmla="*/ 20 w 194"/>
              <a:gd name="T39" fmla="*/ 15 h 192"/>
              <a:gd name="T40" fmla="*/ 18 w 194"/>
              <a:gd name="T41" fmla="*/ 16 h 192"/>
              <a:gd name="T42" fmla="*/ 18 w 194"/>
              <a:gd name="T43" fmla="*/ 17 h 192"/>
              <a:gd name="T44" fmla="*/ 18 w 194"/>
              <a:gd name="T45" fmla="*/ 18 h 192"/>
              <a:gd name="T46" fmla="*/ 18 w 194"/>
              <a:gd name="T47" fmla="*/ 18 h 19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94"/>
              <a:gd name="T73" fmla="*/ 0 h 192"/>
              <a:gd name="T74" fmla="*/ 194 w 194"/>
              <a:gd name="T75" fmla="*/ 192 h 19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94" h="192">
                <a:moveTo>
                  <a:pt x="182" y="98"/>
                </a:moveTo>
                <a:lnTo>
                  <a:pt x="142" y="118"/>
                </a:lnTo>
                <a:lnTo>
                  <a:pt x="118" y="128"/>
                </a:lnTo>
                <a:lnTo>
                  <a:pt x="98" y="134"/>
                </a:lnTo>
                <a:lnTo>
                  <a:pt x="80" y="138"/>
                </a:lnTo>
                <a:lnTo>
                  <a:pt x="50" y="164"/>
                </a:lnTo>
                <a:lnTo>
                  <a:pt x="48" y="164"/>
                </a:lnTo>
                <a:lnTo>
                  <a:pt x="24" y="186"/>
                </a:lnTo>
                <a:lnTo>
                  <a:pt x="14" y="192"/>
                </a:lnTo>
                <a:lnTo>
                  <a:pt x="6" y="180"/>
                </a:lnTo>
                <a:lnTo>
                  <a:pt x="24" y="158"/>
                </a:lnTo>
                <a:lnTo>
                  <a:pt x="14" y="150"/>
                </a:lnTo>
                <a:lnTo>
                  <a:pt x="0" y="42"/>
                </a:lnTo>
                <a:lnTo>
                  <a:pt x="70" y="26"/>
                </a:lnTo>
                <a:lnTo>
                  <a:pt x="70" y="30"/>
                </a:lnTo>
                <a:lnTo>
                  <a:pt x="74" y="30"/>
                </a:lnTo>
                <a:lnTo>
                  <a:pt x="74" y="26"/>
                </a:lnTo>
                <a:lnTo>
                  <a:pt x="170" y="0"/>
                </a:lnTo>
                <a:lnTo>
                  <a:pt x="170" y="2"/>
                </a:lnTo>
                <a:lnTo>
                  <a:pt x="194" y="84"/>
                </a:lnTo>
                <a:lnTo>
                  <a:pt x="188" y="86"/>
                </a:lnTo>
                <a:lnTo>
                  <a:pt x="188" y="94"/>
                </a:lnTo>
                <a:lnTo>
                  <a:pt x="188" y="100"/>
                </a:lnTo>
                <a:lnTo>
                  <a:pt x="182" y="98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141" name="Group 64"/>
          <p:cNvGrpSpPr>
            <a:grpSpLocks noChangeAspect="1"/>
          </p:cNvGrpSpPr>
          <p:nvPr/>
        </p:nvGrpSpPr>
        <p:grpSpPr bwMode="auto">
          <a:xfrm>
            <a:off x="6940802" y="1998209"/>
            <a:ext cx="1111661" cy="961909"/>
            <a:chOff x="4957" y="880"/>
            <a:chExt cx="852" cy="636"/>
          </a:xfrm>
          <a:solidFill>
            <a:srgbClr val="0070C0"/>
          </a:solidFill>
        </p:grpSpPr>
        <p:sp>
          <p:nvSpPr>
            <p:cNvPr id="2241" name="Freeform 65"/>
            <p:cNvSpPr>
              <a:spLocks noChangeAspect="1"/>
            </p:cNvSpPr>
            <p:nvPr/>
          </p:nvSpPr>
          <p:spPr bwMode="auto">
            <a:xfrm>
              <a:off x="4957" y="880"/>
              <a:ext cx="680" cy="612"/>
            </a:xfrm>
            <a:custGeom>
              <a:avLst/>
              <a:gdLst>
                <a:gd name="T0" fmla="*/ 452 w 680"/>
                <a:gd name="T1" fmla="*/ 472 h 612"/>
                <a:gd name="T2" fmla="*/ 464 w 680"/>
                <a:gd name="T3" fmla="*/ 470 h 612"/>
                <a:gd name="T4" fmla="*/ 474 w 680"/>
                <a:gd name="T5" fmla="*/ 476 h 612"/>
                <a:gd name="T6" fmla="*/ 482 w 680"/>
                <a:gd name="T7" fmla="*/ 488 h 612"/>
                <a:gd name="T8" fmla="*/ 494 w 680"/>
                <a:gd name="T9" fmla="*/ 490 h 612"/>
                <a:gd name="T10" fmla="*/ 500 w 680"/>
                <a:gd name="T11" fmla="*/ 496 h 612"/>
                <a:gd name="T12" fmla="*/ 502 w 680"/>
                <a:gd name="T13" fmla="*/ 508 h 612"/>
                <a:gd name="T14" fmla="*/ 520 w 680"/>
                <a:gd name="T15" fmla="*/ 530 h 612"/>
                <a:gd name="T16" fmla="*/ 526 w 680"/>
                <a:gd name="T17" fmla="*/ 534 h 612"/>
                <a:gd name="T18" fmla="*/ 646 w 680"/>
                <a:gd name="T19" fmla="*/ 574 h 612"/>
                <a:gd name="T20" fmla="*/ 660 w 680"/>
                <a:gd name="T21" fmla="*/ 596 h 612"/>
                <a:gd name="T22" fmla="*/ 662 w 680"/>
                <a:gd name="T23" fmla="*/ 556 h 612"/>
                <a:gd name="T24" fmla="*/ 670 w 680"/>
                <a:gd name="T25" fmla="*/ 526 h 612"/>
                <a:gd name="T26" fmla="*/ 650 w 680"/>
                <a:gd name="T27" fmla="*/ 418 h 612"/>
                <a:gd name="T28" fmla="*/ 628 w 680"/>
                <a:gd name="T29" fmla="*/ 210 h 612"/>
                <a:gd name="T30" fmla="*/ 622 w 680"/>
                <a:gd name="T31" fmla="*/ 196 h 612"/>
                <a:gd name="T32" fmla="*/ 616 w 680"/>
                <a:gd name="T33" fmla="*/ 194 h 612"/>
                <a:gd name="T34" fmla="*/ 610 w 680"/>
                <a:gd name="T35" fmla="*/ 202 h 612"/>
                <a:gd name="T36" fmla="*/ 596 w 680"/>
                <a:gd name="T37" fmla="*/ 142 h 612"/>
                <a:gd name="T38" fmla="*/ 586 w 680"/>
                <a:gd name="T39" fmla="*/ 82 h 612"/>
                <a:gd name="T40" fmla="*/ 446 w 680"/>
                <a:gd name="T41" fmla="*/ 30 h 612"/>
                <a:gd name="T42" fmla="*/ 428 w 680"/>
                <a:gd name="T43" fmla="*/ 36 h 612"/>
                <a:gd name="T44" fmla="*/ 408 w 680"/>
                <a:gd name="T45" fmla="*/ 48 h 612"/>
                <a:gd name="T46" fmla="*/ 378 w 680"/>
                <a:gd name="T47" fmla="*/ 84 h 612"/>
                <a:gd name="T48" fmla="*/ 356 w 680"/>
                <a:gd name="T49" fmla="*/ 118 h 612"/>
                <a:gd name="T50" fmla="*/ 332 w 680"/>
                <a:gd name="T51" fmla="*/ 158 h 612"/>
                <a:gd name="T52" fmla="*/ 316 w 680"/>
                <a:gd name="T53" fmla="*/ 198 h 612"/>
                <a:gd name="T54" fmla="*/ 322 w 680"/>
                <a:gd name="T55" fmla="*/ 224 h 612"/>
                <a:gd name="T56" fmla="*/ 312 w 680"/>
                <a:gd name="T57" fmla="*/ 230 h 612"/>
                <a:gd name="T58" fmla="*/ 318 w 680"/>
                <a:gd name="T59" fmla="*/ 238 h 612"/>
                <a:gd name="T60" fmla="*/ 326 w 680"/>
                <a:gd name="T61" fmla="*/ 250 h 612"/>
                <a:gd name="T62" fmla="*/ 328 w 680"/>
                <a:gd name="T63" fmla="*/ 268 h 612"/>
                <a:gd name="T64" fmla="*/ 318 w 680"/>
                <a:gd name="T65" fmla="*/ 276 h 612"/>
                <a:gd name="T66" fmla="*/ 302 w 680"/>
                <a:gd name="T67" fmla="*/ 286 h 612"/>
                <a:gd name="T68" fmla="*/ 286 w 680"/>
                <a:gd name="T69" fmla="*/ 306 h 612"/>
                <a:gd name="T70" fmla="*/ 270 w 680"/>
                <a:gd name="T71" fmla="*/ 320 h 612"/>
                <a:gd name="T72" fmla="*/ 256 w 680"/>
                <a:gd name="T73" fmla="*/ 328 h 612"/>
                <a:gd name="T74" fmla="*/ 240 w 680"/>
                <a:gd name="T75" fmla="*/ 326 h 612"/>
                <a:gd name="T76" fmla="*/ 226 w 680"/>
                <a:gd name="T77" fmla="*/ 330 h 612"/>
                <a:gd name="T78" fmla="*/ 210 w 680"/>
                <a:gd name="T79" fmla="*/ 338 h 612"/>
                <a:gd name="T80" fmla="*/ 188 w 680"/>
                <a:gd name="T81" fmla="*/ 340 h 612"/>
                <a:gd name="T82" fmla="*/ 180 w 680"/>
                <a:gd name="T83" fmla="*/ 334 h 612"/>
                <a:gd name="T84" fmla="*/ 112 w 680"/>
                <a:gd name="T85" fmla="*/ 340 h 612"/>
                <a:gd name="T86" fmla="*/ 72 w 680"/>
                <a:gd name="T87" fmla="*/ 354 h 612"/>
                <a:gd name="T88" fmla="*/ 56 w 680"/>
                <a:gd name="T89" fmla="*/ 366 h 612"/>
                <a:gd name="T90" fmla="*/ 52 w 680"/>
                <a:gd name="T91" fmla="*/ 374 h 612"/>
                <a:gd name="T92" fmla="*/ 54 w 680"/>
                <a:gd name="T93" fmla="*/ 386 h 612"/>
                <a:gd name="T94" fmla="*/ 68 w 680"/>
                <a:gd name="T95" fmla="*/ 406 h 612"/>
                <a:gd name="T96" fmla="*/ 80 w 680"/>
                <a:gd name="T97" fmla="*/ 418 h 612"/>
                <a:gd name="T98" fmla="*/ 74 w 680"/>
                <a:gd name="T99" fmla="*/ 438 h 612"/>
                <a:gd name="T100" fmla="*/ 68 w 680"/>
                <a:gd name="T101" fmla="*/ 444 h 612"/>
                <a:gd name="T102" fmla="*/ 52 w 680"/>
                <a:gd name="T103" fmla="*/ 470 h 612"/>
                <a:gd name="T104" fmla="*/ 20 w 680"/>
                <a:gd name="T105" fmla="*/ 506 h 612"/>
                <a:gd name="T106" fmla="*/ 0 w 680"/>
                <a:gd name="T107" fmla="*/ 522 h 61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80"/>
                <a:gd name="T163" fmla="*/ 0 h 612"/>
                <a:gd name="T164" fmla="*/ 680 w 680"/>
                <a:gd name="T165" fmla="*/ 612 h 61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80" h="612">
                  <a:moveTo>
                    <a:pt x="10" y="558"/>
                  </a:moveTo>
                  <a:lnTo>
                    <a:pt x="452" y="472"/>
                  </a:lnTo>
                  <a:lnTo>
                    <a:pt x="458" y="470"/>
                  </a:lnTo>
                  <a:lnTo>
                    <a:pt x="464" y="470"/>
                  </a:lnTo>
                  <a:lnTo>
                    <a:pt x="470" y="474"/>
                  </a:lnTo>
                  <a:lnTo>
                    <a:pt x="474" y="476"/>
                  </a:lnTo>
                  <a:lnTo>
                    <a:pt x="480" y="484"/>
                  </a:lnTo>
                  <a:lnTo>
                    <a:pt x="482" y="488"/>
                  </a:lnTo>
                  <a:lnTo>
                    <a:pt x="490" y="488"/>
                  </a:lnTo>
                  <a:lnTo>
                    <a:pt x="494" y="490"/>
                  </a:lnTo>
                  <a:lnTo>
                    <a:pt x="498" y="494"/>
                  </a:lnTo>
                  <a:lnTo>
                    <a:pt x="500" y="496"/>
                  </a:lnTo>
                  <a:lnTo>
                    <a:pt x="502" y="504"/>
                  </a:lnTo>
                  <a:lnTo>
                    <a:pt x="502" y="508"/>
                  </a:lnTo>
                  <a:lnTo>
                    <a:pt x="512" y="522"/>
                  </a:lnTo>
                  <a:lnTo>
                    <a:pt x="520" y="530"/>
                  </a:lnTo>
                  <a:lnTo>
                    <a:pt x="524" y="534"/>
                  </a:lnTo>
                  <a:lnTo>
                    <a:pt x="526" y="534"/>
                  </a:lnTo>
                  <a:lnTo>
                    <a:pt x="548" y="542"/>
                  </a:lnTo>
                  <a:lnTo>
                    <a:pt x="646" y="574"/>
                  </a:lnTo>
                  <a:lnTo>
                    <a:pt x="646" y="612"/>
                  </a:lnTo>
                  <a:lnTo>
                    <a:pt x="660" y="596"/>
                  </a:lnTo>
                  <a:lnTo>
                    <a:pt x="670" y="568"/>
                  </a:lnTo>
                  <a:lnTo>
                    <a:pt x="662" y="556"/>
                  </a:lnTo>
                  <a:lnTo>
                    <a:pt x="680" y="534"/>
                  </a:lnTo>
                  <a:lnTo>
                    <a:pt x="670" y="526"/>
                  </a:lnTo>
                  <a:lnTo>
                    <a:pt x="656" y="418"/>
                  </a:lnTo>
                  <a:lnTo>
                    <a:pt x="650" y="418"/>
                  </a:lnTo>
                  <a:lnTo>
                    <a:pt x="652" y="316"/>
                  </a:lnTo>
                  <a:lnTo>
                    <a:pt x="628" y="210"/>
                  </a:lnTo>
                  <a:lnTo>
                    <a:pt x="624" y="202"/>
                  </a:lnTo>
                  <a:lnTo>
                    <a:pt x="622" y="196"/>
                  </a:lnTo>
                  <a:lnTo>
                    <a:pt x="618" y="194"/>
                  </a:lnTo>
                  <a:lnTo>
                    <a:pt x="616" y="194"/>
                  </a:lnTo>
                  <a:lnTo>
                    <a:pt x="612" y="198"/>
                  </a:lnTo>
                  <a:lnTo>
                    <a:pt x="610" y="202"/>
                  </a:lnTo>
                  <a:lnTo>
                    <a:pt x="606" y="196"/>
                  </a:lnTo>
                  <a:lnTo>
                    <a:pt x="596" y="142"/>
                  </a:lnTo>
                  <a:lnTo>
                    <a:pt x="594" y="100"/>
                  </a:lnTo>
                  <a:lnTo>
                    <a:pt x="586" y="82"/>
                  </a:lnTo>
                  <a:lnTo>
                    <a:pt x="568" y="0"/>
                  </a:lnTo>
                  <a:lnTo>
                    <a:pt x="446" y="30"/>
                  </a:lnTo>
                  <a:lnTo>
                    <a:pt x="436" y="32"/>
                  </a:lnTo>
                  <a:lnTo>
                    <a:pt x="428" y="36"/>
                  </a:lnTo>
                  <a:lnTo>
                    <a:pt x="418" y="42"/>
                  </a:lnTo>
                  <a:lnTo>
                    <a:pt x="408" y="48"/>
                  </a:lnTo>
                  <a:lnTo>
                    <a:pt x="392" y="64"/>
                  </a:lnTo>
                  <a:lnTo>
                    <a:pt x="378" y="84"/>
                  </a:lnTo>
                  <a:lnTo>
                    <a:pt x="366" y="102"/>
                  </a:lnTo>
                  <a:lnTo>
                    <a:pt x="356" y="118"/>
                  </a:lnTo>
                  <a:lnTo>
                    <a:pt x="350" y="134"/>
                  </a:lnTo>
                  <a:lnTo>
                    <a:pt x="332" y="158"/>
                  </a:lnTo>
                  <a:lnTo>
                    <a:pt x="300" y="196"/>
                  </a:lnTo>
                  <a:lnTo>
                    <a:pt x="316" y="198"/>
                  </a:lnTo>
                  <a:lnTo>
                    <a:pt x="328" y="208"/>
                  </a:lnTo>
                  <a:lnTo>
                    <a:pt x="322" y="224"/>
                  </a:lnTo>
                  <a:lnTo>
                    <a:pt x="316" y="228"/>
                  </a:lnTo>
                  <a:lnTo>
                    <a:pt x="312" y="230"/>
                  </a:lnTo>
                  <a:lnTo>
                    <a:pt x="312" y="232"/>
                  </a:lnTo>
                  <a:lnTo>
                    <a:pt x="318" y="238"/>
                  </a:lnTo>
                  <a:lnTo>
                    <a:pt x="324" y="244"/>
                  </a:lnTo>
                  <a:lnTo>
                    <a:pt x="326" y="250"/>
                  </a:lnTo>
                  <a:lnTo>
                    <a:pt x="328" y="258"/>
                  </a:lnTo>
                  <a:lnTo>
                    <a:pt x="328" y="268"/>
                  </a:lnTo>
                  <a:lnTo>
                    <a:pt x="326" y="274"/>
                  </a:lnTo>
                  <a:lnTo>
                    <a:pt x="318" y="276"/>
                  </a:lnTo>
                  <a:lnTo>
                    <a:pt x="310" y="280"/>
                  </a:lnTo>
                  <a:lnTo>
                    <a:pt x="302" y="286"/>
                  </a:lnTo>
                  <a:lnTo>
                    <a:pt x="296" y="292"/>
                  </a:lnTo>
                  <a:lnTo>
                    <a:pt x="286" y="306"/>
                  </a:lnTo>
                  <a:lnTo>
                    <a:pt x="282" y="312"/>
                  </a:lnTo>
                  <a:lnTo>
                    <a:pt x="270" y="320"/>
                  </a:lnTo>
                  <a:lnTo>
                    <a:pt x="260" y="326"/>
                  </a:lnTo>
                  <a:lnTo>
                    <a:pt x="256" y="328"/>
                  </a:lnTo>
                  <a:lnTo>
                    <a:pt x="248" y="326"/>
                  </a:lnTo>
                  <a:lnTo>
                    <a:pt x="240" y="326"/>
                  </a:lnTo>
                  <a:lnTo>
                    <a:pt x="232" y="328"/>
                  </a:lnTo>
                  <a:lnTo>
                    <a:pt x="226" y="330"/>
                  </a:lnTo>
                  <a:lnTo>
                    <a:pt x="214" y="336"/>
                  </a:lnTo>
                  <a:lnTo>
                    <a:pt x="210" y="338"/>
                  </a:lnTo>
                  <a:lnTo>
                    <a:pt x="210" y="340"/>
                  </a:lnTo>
                  <a:lnTo>
                    <a:pt x="188" y="340"/>
                  </a:lnTo>
                  <a:lnTo>
                    <a:pt x="184" y="336"/>
                  </a:lnTo>
                  <a:lnTo>
                    <a:pt x="180" y="334"/>
                  </a:lnTo>
                  <a:lnTo>
                    <a:pt x="142" y="336"/>
                  </a:lnTo>
                  <a:lnTo>
                    <a:pt x="112" y="340"/>
                  </a:lnTo>
                  <a:lnTo>
                    <a:pt x="88" y="346"/>
                  </a:lnTo>
                  <a:lnTo>
                    <a:pt x="72" y="354"/>
                  </a:lnTo>
                  <a:lnTo>
                    <a:pt x="62" y="360"/>
                  </a:lnTo>
                  <a:lnTo>
                    <a:pt x="56" y="366"/>
                  </a:lnTo>
                  <a:lnTo>
                    <a:pt x="52" y="372"/>
                  </a:lnTo>
                  <a:lnTo>
                    <a:pt x="52" y="374"/>
                  </a:lnTo>
                  <a:lnTo>
                    <a:pt x="52" y="380"/>
                  </a:lnTo>
                  <a:lnTo>
                    <a:pt x="54" y="386"/>
                  </a:lnTo>
                  <a:lnTo>
                    <a:pt x="60" y="396"/>
                  </a:lnTo>
                  <a:lnTo>
                    <a:pt x="68" y="406"/>
                  </a:lnTo>
                  <a:lnTo>
                    <a:pt x="74" y="412"/>
                  </a:lnTo>
                  <a:lnTo>
                    <a:pt x="80" y="418"/>
                  </a:lnTo>
                  <a:lnTo>
                    <a:pt x="78" y="430"/>
                  </a:lnTo>
                  <a:lnTo>
                    <a:pt x="74" y="438"/>
                  </a:lnTo>
                  <a:lnTo>
                    <a:pt x="70" y="442"/>
                  </a:lnTo>
                  <a:lnTo>
                    <a:pt x="68" y="444"/>
                  </a:lnTo>
                  <a:lnTo>
                    <a:pt x="62" y="450"/>
                  </a:lnTo>
                  <a:lnTo>
                    <a:pt x="52" y="470"/>
                  </a:lnTo>
                  <a:lnTo>
                    <a:pt x="36" y="488"/>
                  </a:lnTo>
                  <a:lnTo>
                    <a:pt x="20" y="506"/>
                  </a:lnTo>
                  <a:lnTo>
                    <a:pt x="10" y="516"/>
                  </a:lnTo>
                  <a:lnTo>
                    <a:pt x="0" y="522"/>
                  </a:lnTo>
                  <a:lnTo>
                    <a:pt x="10" y="558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42" name="Freeform 66"/>
            <p:cNvSpPr>
              <a:spLocks noChangeAspect="1"/>
            </p:cNvSpPr>
            <p:nvPr/>
          </p:nvSpPr>
          <p:spPr bwMode="auto">
            <a:xfrm>
              <a:off x="5605" y="1392"/>
              <a:ext cx="204" cy="124"/>
            </a:xfrm>
            <a:custGeom>
              <a:avLst/>
              <a:gdLst>
                <a:gd name="T0" fmla="*/ 6 w 204"/>
                <a:gd name="T1" fmla="*/ 122 h 124"/>
                <a:gd name="T2" fmla="*/ 0 w 204"/>
                <a:gd name="T3" fmla="*/ 122 h 124"/>
                <a:gd name="T4" fmla="*/ 4 w 204"/>
                <a:gd name="T5" fmla="*/ 100 h 124"/>
                <a:gd name="T6" fmla="*/ 16 w 204"/>
                <a:gd name="T7" fmla="*/ 90 h 124"/>
                <a:gd name="T8" fmla="*/ 22 w 204"/>
                <a:gd name="T9" fmla="*/ 88 h 124"/>
                <a:gd name="T10" fmla="*/ 30 w 204"/>
                <a:gd name="T11" fmla="*/ 70 h 124"/>
                <a:gd name="T12" fmla="*/ 40 w 204"/>
                <a:gd name="T13" fmla="*/ 64 h 124"/>
                <a:gd name="T14" fmla="*/ 50 w 204"/>
                <a:gd name="T15" fmla="*/ 58 h 124"/>
                <a:gd name="T16" fmla="*/ 76 w 204"/>
                <a:gd name="T17" fmla="*/ 54 h 124"/>
                <a:gd name="T18" fmla="*/ 78 w 204"/>
                <a:gd name="T19" fmla="*/ 48 h 124"/>
                <a:gd name="T20" fmla="*/ 96 w 204"/>
                <a:gd name="T21" fmla="*/ 44 h 124"/>
                <a:gd name="T22" fmla="*/ 126 w 204"/>
                <a:gd name="T23" fmla="*/ 34 h 124"/>
                <a:gd name="T24" fmla="*/ 144 w 204"/>
                <a:gd name="T25" fmla="*/ 14 h 124"/>
                <a:gd name="T26" fmla="*/ 160 w 204"/>
                <a:gd name="T27" fmla="*/ 0 h 124"/>
                <a:gd name="T28" fmla="*/ 150 w 204"/>
                <a:gd name="T29" fmla="*/ 16 h 124"/>
                <a:gd name="T30" fmla="*/ 146 w 204"/>
                <a:gd name="T31" fmla="*/ 22 h 124"/>
                <a:gd name="T32" fmla="*/ 134 w 204"/>
                <a:gd name="T33" fmla="*/ 38 h 124"/>
                <a:gd name="T34" fmla="*/ 134 w 204"/>
                <a:gd name="T35" fmla="*/ 42 h 124"/>
                <a:gd name="T36" fmla="*/ 142 w 204"/>
                <a:gd name="T37" fmla="*/ 40 h 124"/>
                <a:gd name="T38" fmla="*/ 140 w 204"/>
                <a:gd name="T39" fmla="*/ 48 h 124"/>
                <a:gd name="T40" fmla="*/ 144 w 204"/>
                <a:gd name="T41" fmla="*/ 52 h 124"/>
                <a:gd name="T42" fmla="*/ 152 w 204"/>
                <a:gd name="T43" fmla="*/ 46 h 124"/>
                <a:gd name="T44" fmla="*/ 150 w 204"/>
                <a:gd name="T45" fmla="*/ 40 h 124"/>
                <a:gd name="T46" fmla="*/ 152 w 204"/>
                <a:gd name="T47" fmla="*/ 30 h 124"/>
                <a:gd name="T48" fmla="*/ 166 w 204"/>
                <a:gd name="T49" fmla="*/ 18 h 124"/>
                <a:gd name="T50" fmla="*/ 178 w 204"/>
                <a:gd name="T51" fmla="*/ 14 h 124"/>
                <a:gd name="T52" fmla="*/ 192 w 204"/>
                <a:gd name="T53" fmla="*/ 8 h 124"/>
                <a:gd name="T54" fmla="*/ 204 w 204"/>
                <a:gd name="T55" fmla="*/ 0 h 124"/>
                <a:gd name="T56" fmla="*/ 204 w 204"/>
                <a:gd name="T57" fmla="*/ 6 h 124"/>
                <a:gd name="T58" fmla="*/ 152 w 204"/>
                <a:gd name="T59" fmla="*/ 50 h 124"/>
                <a:gd name="T60" fmla="*/ 104 w 204"/>
                <a:gd name="T61" fmla="*/ 86 h 124"/>
                <a:gd name="T62" fmla="*/ 98 w 204"/>
                <a:gd name="T63" fmla="*/ 88 h 124"/>
                <a:gd name="T64" fmla="*/ 104 w 204"/>
                <a:gd name="T65" fmla="*/ 80 h 124"/>
                <a:gd name="T66" fmla="*/ 116 w 204"/>
                <a:gd name="T67" fmla="*/ 66 h 124"/>
                <a:gd name="T68" fmla="*/ 108 w 204"/>
                <a:gd name="T69" fmla="*/ 68 h 124"/>
                <a:gd name="T70" fmla="*/ 72 w 204"/>
                <a:gd name="T71" fmla="*/ 88 h 124"/>
                <a:gd name="T72" fmla="*/ 26 w 204"/>
                <a:gd name="T73" fmla="*/ 120 h 124"/>
                <a:gd name="T74" fmla="*/ 16 w 204"/>
                <a:gd name="T75" fmla="*/ 122 h 124"/>
                <a:gd name="T76" fmla="*/ 20 w 204"/>
                <a:gd name="T77" fmla="*/ 120 h 124"/>
                <a:gd name="T78" fmla="*/ 24 w 204"/>
                <a:gd name="T79" fmla="*/ 110 h 124"/>
                <a:gd name="T80" fmla="*/ 20 w 204"/>
                <a:gd name="T81" fmla="*/ 110 h 124"/>
                <a:gd name="T82" fmla="*/ 10 w 204"/>
                <a:gd name="T83" fmla="*/ 120 h 12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04"/>
                <a:gd name="T127" fmla="*/ 0 h 124"/>
                <a:gd name="T128" fmla="*/ 204 w 204"/>
                <a:gd name="T129" fmla="*/ 124 h 12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04" h="124">
                  <a:moveTo>
                    <a:pt x="8" y="120"/>
                  </a:moveTo>
                  <a:lnTo>
                    <a:pt x="6" y="122"/>
                  </a:lnTo>
                  <a:lnTo>
                    <a:pt x="4" y="124"/>
                  </a:lnTo>
                  <a:lnTo>
                    <a:pt x="0" y="122"/>
                  </a:lnTo>
                  <a:lnTo>
                    <a:pt x="2" y="108"/>
                  </a:lnTo>
                  <a:lnTo>
                    <a:pt x="4" y="100"/>
                  </a:lnTo>
                  <a:lnTo>
                    <a:pt x="8" y="94"/>
                  </a:lnTo>
                  <a:lnTo>
                    <a:pt x="16" y="90"/>
                  </a:lnTo>
                  <a:lnTo>
                    <a:pt x="20" y="90"/>
                  </a:lnTo>
                  <a:lnTo>
                    <a:pt x="22" y="88"/>
                  </a:lnTo>
                  <a:lnTo>
                    <a:pt x="26" y="80"/>
                  </a:lnTo>
                  <a:lnTo>
                    <a:pt x="30" y="70"/>
                  </a:lnTo>
                  <a:lnTo>
                    <a:pt x="34" y="66"/>
                  </a:lnTo>
                  <a:lnTo>
                    <a:pt x="40" y="64"/>
                  </a:lnTo>
                  <a:lnTo>
                    <a:pt x="46" y="62"/>
                  </a:lnTo>
                  <a:lnTo>
                    <a:pt x="50" y="58"/>
                  </a:lnTo>
                  <a:lnTo>
                    <a:pt x="72" y="60"/>
                  </a:lnTo>
                  <a:lnTo>
                    <a:pt x="76" y="54"/>
                  </a:lnTo>
                  <a:lnTo>
                    <a:pt x="76" y="52"/>
                  </a:lnTo>
                  <a:lnTo>
                    <a:pt x="78" y="48"/>
                  </a:lnTo>
                  <a:lnTo>
                    <a:pt x="86" y="46"/>
                  </a:lnTo>
                  <a:lnTo>
                    <a:pt x="96" y="44"/>
                  </a:lnTo>
                  <a:lnTo>
                    <a:pt x="116" y="38"/>
                  </a:lnTo>
                  <a:lnTo>
                    <a:pt x="126" y="34"/>
                  </a:lnTo>
                  <a:lnTo>
                    <a:pt x="132" y="26"/>
                  </a:lnTo>
                  <a:lnTo>
                    <a:pt x="144" y="14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58" y="2"/>
                  </a:lnTo>
                  <a:lnTo>
                    <a:pt x="150" y="16"/>
                  </a:lnTo>
                  <a:lnTo>
                    <a:pt x="148" y="20"/>
                  </a:lnTo>
                  <a:lnTo>
                    <a:pt x="146" y="22"/>
                  </a:lnTo>
                  <a:lnTo>
                    <a:pt x="136" y="32"/>
                  </a:lnTo>
                  <a:lnTo>
                    <a:pt x="134" y="38"/>
                  </a:lnTo>
                  <a:lnTo>
                    <a:pt x="132" y="42"/>
                  </a:lnTo>
                  <a:lnTo>
                    <a:pt x="134" y="42"/>
                  </a:lnTo>
                  <a:lnTo>
                    <a:pt x="140" y="40"/>
                  </a:lnTo>
                  <a:lnTo>
                    <a:pt x="142" y="40"/>
                  </a:lnTo>
                  <a:lnTo>
                    <a:pt x="142" y="42"/>
                  </a:lnTo>
                  <a:lnTo>
                    <a:pt x="140" y="48"/>
                  </a:lnTo>
                  <a:lnTo>
                    <a:pt x="140" y="54"/>
                  </a:lnTo>
                  <a:lnTo>
                    <a:pt x="144" y="52"/>
                  </a:lnTo>
                  <a:lnTo>
                    <a:pt x="150" y="48"/>
                  </a:lnTo>
                  <a:lnTo>
                    <a:pt x="152" y="46"/>
                  </a:lnTo>
                  <a:lnTo>
                    <a:pt x="154" y="44"/>
                  </a:lnTo>
                  <a:lnTo>
                    <a:pt x="150" y="40"/>
                  </a:lnTo>
                  <a:lnTo>
                    <a:pt x="150" y="34"/>
                  </a:lnTo>
                  <a:lnTo>
                    <a:pt x="152" y="30"/>
                  </a:lnTo>
                  <a:lnTo>
                    <a:pt x="156" y="24"/>
                  </a:lnTo>
                  <a:lnTo>
                    <a:pt x="166" y="18"/>
                  </a:lnTo>
                  <a:lnTo>
                    <a:pt x="172" y="14"/>
                  </a:lnTo>
                  <a:lnTo>
                    <a:pt x="178" y="14"/>
                  </a:lnTo>
                  <a:lnTo>
                    <a:pt x="184" y="16"/>
                  </a:lnTo>
                  <a:lnTo>
                    <a:pt x="192" y="8"/>
                  </a:lnTo>
                  <a:lnTo>
                    <a:pt x="202" y="0"/>
                  </a:lnTo>
                  <a:lnTo>
                    <a:pt x="204" y="0"/>
                  </a:lnTo>
                  <a:lnTo>
                    <a:pt x="204" y="2"/>
                  </a:lnTo>
                  <a:lnTo>
                    <a:pt x="204" y="6"/>
                  </a:lnTo>
                  <a:lnTo>
                    <a:pt x="202" y="10"/>
                  </a:lnTo>
                  <a:lnTo>
                    <a:pt x="152" y="50"/>
                  </a:lnTo>
                  <a:lnTo>
                    <a:pt x="124" y="72"/>
                  </a:lnTo>
                  <a:lnTo>
                    <a:pt x="104" y="86"/>
                  </a:lnTo>
                  <a:lnTo>
                    <a:pt x="100" y="88"/>
                  </a:lnTo>
                  <a:lnTo>
                    <a:pt x="98" y="88"/>
                  </a:lnTo>
                  <a:lnTo>
                    <a:pt x="102" y="84"/>
                  </a:lnTo>
                  <a:lnTo>
                    <a:pt x="104" y="80"/>
                  </a:lnTo>
                  <a:lnTo>
                    <a:pt x="114" y="70"/>
                  </a:lnTo>
                  <a:lnTo>
                    <a:pt x="116" y="66"/>
                  </a:lnTo>
                  <a:lnTo>
                    <a:pt x="112" y="66"/>
                  </a:lnTo>
                  <a:lnTo>
                    <a:pt x="108" y="68"/>
                  </a:lnTo>
                  <a:lnTo>
                    <a:pt x="86" y="82"/>
                  </a:lnTo>
                  <a:lnTo>
                    <a:pt x="72" y="88"/>
                  </a:lnTo>
                  <a:lnTo>
                    <a:pt x="46" y="104"/>
                  </a:lnTo>
                  <a:lnTo>
                    <a:pt x="26" y="120"/>
                  </a:lnTo>
                  <a:lnTo>
                    <a:pt x="16" y="124"/>
                  </a:lnTo>
                  <a:lnTo>
                    <a:pt x="16" y="122"/>
                  </a:lnTo>
                  <a:lnTo>
                    <a:pt x="16" y="120"/>
                  </a:lnTo>
                  <a:lnTo>
                    <a:pt x="20" y="120"/>
                  </a:lnTo>
                  <a:lnTo>
                    <a:pt x="22" y="116"/>
                  </a:lnTo>
                  <a:lnTo>
                    <a:pt x="24" y="110"/>
                  </a:lnTo>
                  <a:lnTo>
                    <a:pt x="22" y="110"/>
                  </a:lnTo>
                  <a:lnTo>
                    <a:pt x="20" y="110"/>
                  </a:lnTo>
                  <a:lnTo>
                    <a:pt x="16" y="114"/>
                  </a:lnTo>
                  <a:lnTo>
                    <a:pt x="10" y="120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42" name="Freeform 67"/>
          <p:cNvSpPr>
            <a:spLocks noChangeAspect="1"/>
          </p:cNvSpPr>
          <p:nvPr/>
        </p:nvSpPr>
        <p:spPr bwMode="auto">
          <a:xfrm>
            <a:off x="7612747" y="2817836"/>
            <a:ext cx="197967" cy="521034"/>
          </a:xfrm>
          <a:custGeom>
            <a:avLst/>
            <a:gdLst>
              <a:gd name="T0" fmla="*/ 2 w 152"/>
              <a:gd name="T1" fmla="*/ 41 h 346"/>
              <a:gd name="T2" fmla="*/ 3 w 152"/>
              <a:gd name="T3" fmla="*/ 38 h 346"/>
              <a:gd name="T4" fmla="*/ 5 w 152"/>
              <a:gd name="T5" fmla="*/ 35 h 346"/>
              <a:gd name="T6" fmla="*/ 7 w 152"/>
              <a:gd name="T7" fmla="*/ 32 h 346"/>
              <a:gd name="T8" fmla="*/ 8 w 152"/>
              <a:gd name="T9" fmla="*/ 32 h 346"/>
              <a:gd name="T10" fmla="*/ 8 w 152"/>
              <a:gd name="T11" fmla="*/ 30 h 346"/>
              <a:gd name="T12" fmla="*/ 7 w 152"/>
              <a:gd name="T13" fmla="*/ 29 h 346"/>
              <a:gd name="T14" fmla="*/ 1 w 152"/>
              <a:gd name="T15" fmla="*/ 22 h 346"/>
              <a:gd name="T16" fmla="*/ 1 w 152"/>
              <a:gd name="T17" fmla="*/ 20 h 346"/>
              <a:gd name="T18" fmla="*/ 1 w 152"/>
              <a:gd name="T19" fmla="*/ 17 h 346"/>
              <a:gd name="T20" fmla="*/ 1 w 152"/>
              <a:gd name="T21" fmla="*/ 15 h 346"/>
              <a:gd name="T22" fmla="*/ 2 w 152"/>
              <a:gd name="T23" fmla="*/ 6 h 346"/>
              <a:gd name="T24" fmla="*/ 3 w 152"/>
              <a:gd name="T25" fmla="*/ 0 h 346"/>
              <a:gd name="T26" fmla="*/ 14 w 152"/>
              <a:gd name="T27" fmla="*/ 13 h 346"/>
              <a:gd name="T28" fmla="*/ 12 w 152"/>
              <a:gd name="T29" fmla="*/ 17 h 346"/>
              <a:gd name="T30" fmla="*/ 12 w 152"/>
              <a:gd name="T31" fmla="*/ 18 h 346"/>
              <a:gd name="T32" fmla="*/ 12 w 152"/>
              <a:gd name="T33" fmla="*/ 20 h 346"/>
              <a:gd name="T34" fmla="*/ 11 w 152"/>
              <a:gd name="T35" fmla="*/ 21 h 346"/>
              <a:gd name="T36" fmla="*/ 14 w 152"/>
              <a:gd name="T37" fmla="*/ 22 h 346"/>
              <a:gd name="T38" fmla="*/ 14 w 152"/>
              <a:gd name="T39" fmla="*/ 21 h 346"/>
              <a:gd name="T40" fmla="*/ 14 w 152"/>
              <a:gd name="T41" fmla="*/ 20 h 346"/>
              <a:gd name="T42" fmla="*/ 15 w 152"/>
              <a:gd name="T43" fmla="*/ 21 h 346"/>
              <a:gd name="T44" fmla="*/ 15 w 152"/>
              <a:gd name="T45" fmla="*/ 29 h 346"/>
              <a:gd name="T46" fmla="*/ 16 w 152"/>
              <a:gd name="T47" fmla="*/ 34 h 346"/>
              <a:gd name="T48" fmla="*/ 16 w 152"/>
              <a:gd name="T49" fmla="*/ 38 h 346"/>
              <a:gd name="T50" fmla="*/ 14 w 152"/>
              <a:gd name="T51" fmla="*/ 32 h 346"/>
              <a:gd name="T52" fmla="*/ 14 w 152"/>
              <a:gd name="T53" fmla="*/ 31 h 346"/>
              <a:gd name="T54" fmla="*/ 14 w 152"/>
              <a:gd name="T55" fmla="*/ 35 h 346"/>
              <a:gd name="T56" fmla="*/ 14 w 152"/>
              <a:gd name="T57" fmla="*/ 40 h 346"/>
              <a:gd name="T58" fmla="*/ 14 w 152"/>
              <a:gd name="T59" fmla="*/ 42 h 346"/>
              <a:gd name="T60" fmla="*/ 13 w 152"/>
              <a:gd name="T61" fmla="*/ 45 h 346"/>
              <a:gd name="T62" fmla="*/ 12 w 152"/>
              <a:gd name="T63" fmla="*/ 49 h 346"/>
              <a:gd name="T64" fmla="*/ 12 w 152"/>
              <a:gd name="T65" fmla="*/ 52 h 346"/>
              <a:gd name="T66" fmla="*/ 11 w 152"/>
              <a:gd name="T67" fmla="*/ 59 h 346"/>
              <a:gd name="T68" fmla="*/ 10 w 152"/>
              <a:gd name="T69" fmla="*/ 61 h 346"/>
              <a:gd name="T70" fmla="*/ 10 w 152"/>
              <a:gd name="T71" fmla="*/ 62 h 346"/>
              <a:gd name="T72" fmla="*/ 8 w 152"/>
              <a:gd name="T73" fmla="*/ 62 h 346"/>
              <a:gd name="T74" fmla="*/ 8 w 152"/>
              <a:gd name="T75" fmla="*/ 60 h 346"/>
              <a:gd name="T76" fmla="*/ 8 w 152"/>
              <a:gd name="T77" fmla="*/ 59 h 346"/>
              <a:gd name="T78" fmla="*/ 8 w 152"/>
              <a:gd name="T79" fmla="*/ 56 h 346"/>
              <a:gd name="T80" fmla="*/ 8 w 152"/>
              <a:gd name="T81" fmla="*/ 56 h 346"/>
              <a:gd name="T82" fmla="*/ 5 w 152"/>
              <a:gd name="T83" fmla="*/ 57 h 346"/>
              <a:gd name="T84" fmla="*/ 5 w 152"/>
              <a:gd name="T85" fmla="*/ 56 h 346"/>
              <a:gd name="T86" fmla="*/ 3 w 152"/>
              <a:gd name="T87" fmla="*/ 56 h 346"/>
              <a:gd name="T88" fmla="*/ 2 w 152"/>
              <a:gd name="T89" fmla="*/ 53 h 346"/>
              <a:gd name="T90" fmla="*/ 1 w 152"/>
              <a:gd name="T91" fmla="*/ 50 h 346"/>
              <a:gd name="T92" fmla="*/ 1 w 152"/>
              <a:gd name="T93" fmla="*/ 47 h 346"/>
              <a:gd name="T94" fmla="*/ 1 w 152"/>
              <a:gd name="T95" fmla="*/ 45 h 346"/>
              <a:gd name="T96" fmla="*/ 1 w 152"/>
              <a:gd name="T97" fmla="*/ 43 h 346"/>
              <a:gd name="T98" fmla="*/ 1 w 152"/>
              <a:gd name="T99" fmla="*/ 42 h 34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52"/>
              <a:gd name="T151" fmla="*/ 0 h 346"/>
              <a:gd name="T152" fmla="*/ 152 w 152"/>
              <a:gd name="T153" fmla="*/ 346 h 34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52" h="346">
                <a:moveTo>
                  <a:pt x="10" y="236"/>
                </a:moveTo>
                <a:lnTo>
                  <a:pt x="24" y="226"/>
                </a:lnTo>
                <a:lnTo>
                  <a:pt x="38" y="214"/>
                </a:lnTo>
                <a:lnTo>
                  <a:pt x="38" y="208"/>
                </a:lnTo>
                <a:lnTo>
                  <a:pt x="42" y="202"/>
                </a:lnTo>
                <a:lnTo>
                  <a:pt x="50" y="192"/>
                </a:lnTo>
                <a:lnTo>
                  <a:pt x="58" y="184"/>
                </a:lnTo>
                <a:lnTo>
                  <a:pt x="64" y="180"/>
                </a:lnTo>
                <a:lnTo>
                  <a:pt x="68" y="178"/>
                </a:lnTo>
                <a:lnTo>
                  <a:pt x="70" y="174"/>
                </a:lnTo>
                <a:lnTo>
                  <a:pt x="70" y="172"/>
                </a:lnTo>
                <a:lnTo>
                  <a:pt x="70" y="168"/>
                </a:lnTo>
                <a:lnTo>
                  <a:pt x="66" y="164"/>
                </a:lnTo>
                <a:lnTo>
                  <a:pt x="64" y="162"/>
                </a:lnTo>
                <a:lnTo>
                  <a:pt x="24" y="130"/>
                </a:lnTo>
                <a:lnTo>
                  <a:pt x="14" y="122"/>
                </a:lnTo>
                <a:lnTo>
                  <a:pt x="6" y="114"/>
                </a:lnTo>
                <a:lnTo>
                  <a:pt x="4" y="106"/>
                </a:lnTo>
                <a:lnTo>
                  <a:pt x="4" y="100"/>
                </a:lnTo>
                <a:lnTo>
                  <a:pt x="6" y="94"/>
                </a:lnTo>
                <a:lnTo>
                  <a:pt x="10" y="88"/>
                </a:lnTo>
                <a:lnTo>
                  <a:pt x="12" y="84"/>
                </a:lnTo>
                <a:lnTo>
                  <a:pt x="0" y="64"/>
                </a:lnTo>
                <a:lnTo>
                  <a:pt x="22" y="36"/>
                </a:lnTo>
                <a:lnTo>
                  <a:pt x="28" y="10"/>
                </a:lnTo>
                <a:lnTo>
                  <a:pt x="34" y="0"/>
                </a:lnTo>
                <a:lnTo>
                  <a:pt x="132" y="32"/>
                </a:lnTo>
                <a:lnTo>
                  <a:pt x="132" y="70"/>
                </a:lnTo>
                <a:lnTo>
                  <a:pt x="122" y="86"/>
                </a:lnTo>
                <a:lnTo>
                  <a:pt x="124" y="90"/>
                </a:lnTo>
                <a:lnTo>
                  <a:pt x="124" y="96"/>
                </a:lnTo>
                <a:lnTo>
                  <a:pt x="124" y="100"/>
                </a:lnTo>
                <a:lnTo>
                  <a:pt x="122" y="104"/>
                </a:lnTo>
                <a:lnTo>
                  <a:pt x="118" y="106"/>
                </a:lnTo>
                <a:lnTo>
                  <a:pt x="112" y="110"/>
                </a:lnTo>
                <a:lnTo>
                  <a:pt x="110" y="116"/>
                </a:lnTo>
                <a:lnTo>
                  <a:pt x="132" y="116"/>
                </a:lnTo>
                <a:lnTo>
                  <a:pt x="134" y="120"/>
                </a:lnTo>
                <a:lnTo>
                  <a:pt x="138" y="120"/>
                </a:lnTo>
                <a:lnTo>
                  <a:pt x="138" y="114"/>
                </a:lnTo>
                <a:lnTo>
                  <a:pt x="140" y="112"/>
                </a:lnTo>
                <a:lnTo>
                  <a:pt x="142" y="110"/>
                </a:lnTo>
                <a:lnTo>
                  <a:pt x="144" y="110"/>
                </a:lnTo>
                <a:lnTo>
                  <a:pt x="146" y="114"/>
                </a:lnTo>
                <a:lnTo>
                  <a:pt x="146" y="124"/>
                </a:lnTo>
                <a:lnTo>
                  <a:pt x="146" y="160"/>
                </a:lnTo>
                <a:lnTo>
                  <a:pt x="148" y="172"/>
                </a:lnTo>
                <a:lnTo>
                  <a:pt x="150" y="190"/>
                </a:lnTo>
                <a:lnTo>
                  <a:pt x="152" y="208"/>
                </a:lnTo>
                <a:lnTo>
                  <a:pt x="150" y="212"/>
                </a:lnTo>
                <a:lnTo>
                  <a:pt x="150" y="208"/>
                </a:lnTo>
                <a:lnTo>
                  <a:pt x="142" y="176"/>
                </a:lnTo>
                <a:lnTo>
                  <a:pt x="142" y="174"/>
                </a:lnTo>
                <a:lnTo>
                  <a:pt x="140" y="172"/>
                </a:lnTo>
                <a:lnTo>
                  <a:pt x="138" y="178"/>
                </a:lnTo>
                <a:lnTo>
                  <a:pt x="140" y="194"/>
                </a:lnTo>
                <a:lnTo>
                  <a:pt x="140" y="218"/>
                </a:lnTo>
                <a:lnTo>
                  <a:pt x="142" y="224"/>
                </a:lnTo>
                <a:lnTo>
                  <a:pt x="140" y="228"/>
                </a:lnTo>
                <a:lnTo>
                  <a:pt x="136" y="236"/>
                </a:lnTo>
                <a:lnTo>
                  <a:pt x="134" y="244"/>
                </a:lnTo>
                <a:lnTo>
                  <a:pt x="128" y="252"/>
                </a:lnTo>
                <a:lnTo>
                  <a:pt x="126" y="262"/>
                </a:lnTo>
                <a:lnTo>
                  <a:pt x="122" y="272"/>
                </a:lnTo>
                <a:lnTo>
                  <a:pt x="116" y="280"/>
                </a:lnTo>
                <a:lnTo>
                  <a:pt x="112" y="286"/>
                </a:lnTo>
                <a:lnTo>
                  <a:pt x="112" y="296"/>
                </a:lnTo>
                <a:lnTo>
                  <a:pt x="104" y="324"/>
                </a:lnTo>
                <a:lnTo>
                  <a:pt x="100" y="334"/>
                </a:lnTo>
                <a:lnTo>
                  <a:pt x="96" y="340"/>
                </a:lnTo>
                <a:lnTo>
                  <a:pt x="92" y="344"/>
                </a:lnTo>
                <a:lnTo>
                  <a:pt x="90" y="346"/>
                </a:lnTo>
                <a:lnTo>
                  <a:pt x="86" y="344"/>
                </a:lnTo>
                <a:lnTo>
                  <a:pt x="84" y="342"/>
                </a:lnTo>
                <a:lnTo>
                  <a:pt x="82" y="338"/>
                </a:lnTo>
                <a:lnTo>
                  <a:pt x="84" y="334"/>
                </a:lnTo>
                <a:lnTo>
                  <a:pt x="84" y="328"/>
                </a:lnTo>
                <a:lnTo>
                  <a:pt x="86" y="324"/>
                </a:lnTo>
                <a:lnTo>
                  <a:pt x="86" y="318"/>
                </a:lnTo>
                <a:lnTo>
                  <a:pt x="84" y="314"/>
                </a:lnTo>
                <a:lnTo>
                  <a:pt x="80" y="312"/>
                </a:lnTo>
                <a:lnTo>
                  <a:pt x="74" y="312"/>
                </a:lnTo>
                <a:lnTo>
                  <a:pt x="66" y="314"/>
                </a:lnTo>
                <a:lnTo>
                  <a:pt x="58" y="320"/>
                </a:lnTo>
                <a:lnTo>
                  <a:pt x="58" y="318"/>
                </a:lnTo>
                <a:lnTo>
                  <a:pt x="52" y="312"/>
                </a:lnTo>
                <a:lnTo>
                  <a:pt x="46" y="306"/>
                </a:lnTo>
                <a:lnTo>
                  <a:pt x="40" y="306"/>
                </a:lnTo>
                <a:lnTo>
                  <a:pt x="34" y="304"/>
                </a:lnTo>
                <a:lnTo>
                  <a:pt x="24" y="294"/>
                </a:lnTo>
                <a:lnTo>
                  <a:pt x="10" y="284"/>
                </a:lnTo>
                <a:lnTo>
                  <a:pt x="10" y="276"/>
                </a:lnTo>
                <a:lnTo>
                  <a:pt x="4" y="272"/>
                </a:lnTo>
                <a:lnTo>
                  <a:pt x="4" y="262"/>
                </a:lnTo>
                <a:lnTo>
                  <a:pt x="4" y="254"/>
                </a:lnTo>
                <a:lnTo>
                  <a:pt x="6" y="250"/>
                </a:lnTo>
                <a:lnTo>
                  <a:pt x="8" y="250"/>
                </a:lnTo>
                <a:lnTo>
                  <a:pt x="16" y="240"/>
                </a:lnTo>
                <a:lnTo>
                  <a:pt x="18" y="236"/>
                </a:lnTo>
                <a:lnTo>
                  <a:pt x="10" y="236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43" name="Freeform 72"/>
          <p:cNvSpPr>
            <a:spLocks noChangeAspect="1"/>
          </p:cNvSpPr>
          <p:nvPr/>
        </p:nvSpPr>
        <p:spPr bwMode="auto">
          <a:xfrm>
            <a:off x="6065179" y="5300763"/>
            <a:ext cx="1336277" cy="1186354"/>
          </a:xfrm>
          <a:custGeom>
            <a:avLst/>
            <a:gdLst>
              <a:gd name="T0" fmla="*/ 77 w 1024"/>
              <a:gd name="T1" fmla="*/ 10 h 786"/>
              <a:gd name="T2" fmla="*/ 76 w 1024"/>
              <a:gd name="T3" fmla="*/ 13 h 786"/>
              <a:gd name="T4" fmla="*/ 77 w 1024"/>
              <a:gd name="T5" fmla="*/ 13 h 786"/>
              <a:gd name="T6" fmla="*/ 79 w 1024"/>
              <a:gd name="T7" fmla="*/ 11 h 786"/>
              <a:gd name="T8" fmla="*/ 86 w 1024"/>
              <a:gd name="T9" fmla="*/ 34 h 786"/>
              <a:gd name="T10" fmla="*/ 85 w 1024"/>
              <a:gd name="T11" fmla="*/ 37 h 786"/>
              <a:gd name="T12" fmla="*/ 90 w 1024"/>
              <a:gd name="T13" fmla="*/ 50 h 786"/>
              <a:gd name="T14" fmla="*/ 90 w 1024"/>
              <a:gd name="T15" fmla="*/ 50 h 786"/>
              <a:gd name="T16" fmla="*/ 99 w 1024"/>
              <a:gd name="T17" fmla="*/ 79 h 786"/>
              <a:gd name="T18" fmla="*/ 104 w 1024"/>
              <a:gd name="T19" fmla="*/ 90 h 786"/>
              <a:gd name="T20" fmla="*/ 105 w 1024"/>
              <a:gd name="T21" fmla="*/ 96 h 786"/>
              <a:gd name="T22" fmla="*/ 106 w 1024"/>
              <a:gd name="T23" fmla="*/ 118 h 786"/>
              <a:gd name="T24" fmla="*/ 104 w 1024"/>
              <a:gd name="T25" fmla="*/ 130 h 786"/>
              <a:gd name="T26" fmla="*/ 104 w 1024"/>
              <a:gd name="T27" fmla="*/ 139 h 786"/>
              <a:gd name="T28" fmla="*/ 101 w 1024"/>
              <a:gd name="T29" fmla="*/ 142 h 786"/>
              <a:gd name="T30" fmla="*/ 97 w 1024"/>
              <a:gd name="T31" fmla="*/ 143 h 786"/>
              <a:gd name="T32" fmla="*/ 95 w 1024"/>
              <a:gd name="T33" fmla="*/ 142 h 786"/>
              <a:gd name="T34" fmla="*/ 95 w 1024"/>
              <a:gd name="T35" fmla="*/ 140 h 786"/>
              <a:gd name="T36" fmla="*/ 97 w 1024"/>
              <a:gd name="T37" fmla="*/ 136 h 786"/>
              <a:gd name="T38" fmla="*/ 96 w 1024"/>
              <a:gd name="T39" fmla="*/ 133 h 786"/>
              <a:gd name="T40" fmla="*/ 95 w 1024"/>
              <a:gd name="T41" fmla="*/ 137 h 786"/>
              <a:gd name="T42" fmla="*/ 93 w 1024"/>
              <a:gd name="T43" fmla="*/ 132 h 786"/>
              <a:gd name="T44" fmla="*/ 86 w 1024"/>
              <a:gd name="T45" fmla="*/ 125 h 786"/>
              <a:gd name="T46" fmla="*/ 83 w 1024"/>
              <a:gd name="T47" fmla="*/ 118 h 786"/>
              <a:gd name="T48" fmla="*/ 80 w 1024"/>
              <a:gd name="T49" fmla="*/ 111 h 786"/>
              <a:gd name="T50" fmla="*/ 77 w 1024"/>
              <a:gd name="T51" fmla="*/ 102 h 786"/>
              <a:gd name="T52" fmla="*/ 77 w 1024"/>
              <a:gd name="T53" fmla="*/ 103 h 786"/>
              <a:gd name="T54" fmla="*/ 74 w 1024"/>
              <a:gd name="T55" fmla="*/ 101 h 786"/>
              <a:gd name="T56" fmla="*/ 71 w 1024"/>
              <a:gd name="T57" fmla="*/ 88 h 786"/>
              <a:gd name="T58" fmla="*/ 71 w 1024"/>
              <a:gd name="T59" fmla="*/ 79 h 786"/>
              <a:gd name="T60" fmla="*/ 69 w 1024"/>
              <a:gd name="T61" fmla="*/ 75 h 786"/>
              <a:gd name="T62" fmla="*/ 66 w 1024"/>
              <a:gd name="T63" fmla="*/ 81 h 786"/>
              <a:gd name="T64" fmla="*/ 66 w 1024"/>
              <a:gd name="T65" fmla="*/ 70 h 786"/>
              <a:gd name="T66" fmla="*/ 66 w 1024"/>
              <a:gd name="T67" fmla="*/ 56 h 786"/>
              <a:gd name="T68" fmla="*/ 65 w 1024"/>
              <a:gd name="T69" fmla="*/ 51 h 786"/>
              <a:gd name="T70" fmla="*/ 61 w 1024"/>
              <a:gd name="T71" fmla="*/ 46 h 786"/>
              <a:gd name="T72" fmla="*/ 59 w 1024"/>
              <a:gd name="T73" fmla="*/ 44 h 786"/>
              <a:gd name="T74" fmla="*/ 51 w 1024"/>
              <a:gd name="T75" fmla="*/ 29 h 786"/>
              <a:gd name="T76" fmla="*/ 44 w 1024"/>
              <a:gd name="T77" fmla="*/ 26 h 786"/>
              <a:gd name="T78" fmla="*/ 43 w 1024"/>
              <a:gd name="T79" fmla="*/ 32 h 786"/>
              <a:gd name="T80" fmla="*/ 38 w 1024"/>
              <a:gd name="T81" fmla="*/ 35 h 786"/>
              <a:gd name="T82" fmla="*/ 36 w 1024"/>
              <a:gd name="T83" fmla="*/ 35 h 786"/>
              <a:gd name="T84" fmla="*/ 34 w 1024"/>
              <a:gd name="T85" fmla="*/ 38 h 786"/>
              <a:gd name="T86" fmla="*/ 29 w 1024"/>
              <a:gd name="T87" fmla="*/ 38 h 786"/>
              <a:gd name="T88" fmla="*/ 26 w 1024"/>
              <a:gd name="T89" fmla="*/ 29 h 786"/>
              <a:gd name="T90" fmla="*/ 26 w 1024"/>
              <a:gd name="T91" fmla="*/ 28 h 786"/>
              <a:gd name="T92" fmla="*/ 23 w 1024"/>
              <a:gd name="T93" fmla="*/ 26 h 786"/>
              <a:gd name="T94" fmla="*/ 15 w 1024"/>
              <a:gd name="T95" fmla="*/ 24 h 786"/>
              <a:gd name="T96" fmla="*/ 19 w 1024"/>
              <a:gd name="T97" fmla="*/ 22 h 786"/>
              <a:gd name="T98" fmla="*/ 7 w 1024"/>
              <a:gd name="T99" fmla="*/ 26 h 786"/>
              <a:gd name="T100" fmla="*/ 9 w 1024"/>
              <a:gd name="T101" fmla="*/ 22 h 786"/>
              <a:gd name="T102" fmla="*/ 5 w 1024"/>
              <a:gd name="T103" fmla="*/ 20 h 786"/>
              <a:gd name="T104" fmla="*/ 5 w 1024"/>
              <a:gd name="T105" fmla="*/ 26 h 786"/>
              <a:gd name="T106" fmla="*/ 3 w 1024"/>
              <a:gd name="T107" fmla="*/ 26 h 786"/>
              <a:gd name="T108" fmla="*/ 2 w 1024"/>
              <a:gd name="T109" fmla="*/ 22 h 786"/>
              <a:gd name="T110" fmla="*/ 1 w 1024"/>
              <a:gd name="T111" fmla="*/ 17 h 786"/>
              <a:gd name="T112" fmla="*/ 68 w 1024"/>
              <a:gd name="T113" fmla="*/ 8 h 786"/>
              <a:gd name="T114" fmla="*/ 71 w 1024"/>
              <a:gd name="T115" fmla="*/ 5 h 786"/>
              <a:gd name="T116" fmla="*/ 71 w 1024"/>
              <a:gd name="T117" fmla="*/ 2 h 786"/>
              <a:gd name="T118" fmla="*/ 77 w 1024"/>
              <a:gd name="T119" fmla="*/ 2 h 78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024"/>
              <a:gd name="T181" fmla="*/ 0 h 786"/>
              <a:gd name="T182" fmla="*/ 1024 w 1024"/>
              <a:gd name="T183" fmla="*/ 786 h 78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024" h="786">
                <a:moveTo>
                  <a:pt x="746" y="16"/>
                </a:moveTo>
                <a:lnTo>
                  <a:pt x="746" y="38"/>
                </a:lnTo>
                <a:lnTo>
                  <a:pt x="752" y="38"/>
                </a:lnTo>
                <a:lnTo>
                  <a:pt x="754" y="50"/>
                </a:lnTo>
                <a:lnTo>
                  <a:pt x="750" y="52"/>
                </a:lnTo>
                <a:lnTo>
                  <a:pt x="746" y="52"/>
                </a:lnTo>
                <a:lnTo>
                  <a:pt x="740" y="54"/>
                </a:lnTo>
                <a:lnTo>
                  <a:pt x="736" y="58"/>
                </a:lnTo>
                <a:lnTo>
                  <a:pt x="734" y="62"/>
                </a:lnTo>
                <a:lnTo>
                  <a:pt x="732" y="68"/>
                </a:lnTo>
                <a:lnTo>
                  <a:pt x="730" y="78"/>
                </a:lnTo>
                <a:lnTo>
                  <a:pt x="730" y="82"/>
                </a:lnTo>
                <a:lnTo>
                  <a:pt x="734" y="82"/>
                </a:lnTo>
                <a:lnTo>
                  <a:pt x="736" y="82"/>
                </a:lnTo>
                <a:lnTo>
                  <a:pt x="738" y="70"/>
                </a:lnTo>
                <a:lnTo>
                  <a:pt x="740" y="64"/>
                </a:lnTo>
                <a:lnTo>
                  <a:pt x="744" y="58"/>
                </a:lnTo>
                <a:lnTo>
                  <a:pt x="750" y="56"/>
                </a:lnTo>
                <a:lnTo>
                  <a:pt x="758" y="56"/>
                </a:lnTo>
                <a:lnTo>
                  <a:pt x="762" y="56"/>
                </a:lnTo>
                <a:lnTo>
                  <a:pt x="784" y="110"/>
                </a:lnTo>
                <a:lnTo>
                  <a:pt x="784" y="128"/>
                </a:lnTo>
                <a:lnTo>
                  <a:pt x="796" y="152"/>
                </a:lnTo>
                <a:lnTo>
                  <a:pt x="802" y="148"/>
                </a:lnTo>
                <a:lnTo>
                  <a:pt x="824" y="186"/>
                </a:lnTo>
                <a:lnTo>
                  <a:pt x="850" y="226"/>
                </a:lnTo>
                <a:lnTo>
                  <a:pt x="852" y="230"/>
                </a:lnTo>
                <a:lnTo>
                  <a:pt x="848" y="226"/>
                </a:lnTo>
                <a:lnTo>
                  <a:pt x="826" y="198"/>
                </a:lnTo>
                <a:lnTo>
                  <a:pt x="820" y="200"/>
                </a:lnTo>
                <a:lnTo>
                  <a:pt x="846" y="236"/>
                </a:lnTo>
                <a:lnTo>
                  <a:pt x="860" y="250"/>
                </a:lnTo>
                <a:lnTo>
                  <a:pt x="868" y="260"/>
                </a:lnTo>
                <a:lnTo>
                  <a:pt x="872" y="266"/>
                </a:lnTo>
                <a:lnTo>
                  <a:pt x="872" y="270"/>
                </a:lnTo>
                <a:lnTo>
                  <a:pt x="870" y="272"/>
                </a:lnTo>
                <a:lnTo>
                  <a:pt x="868" y="272"/>
                </a:lnTo>
                <a:lnTo>
                  <a:pt x="866" y="272"/>
                </a:lnTo>
                <a:lnTo>
                  <a:pt x="866" y="270"/>
                </a:lnTo>
                <a:lnTo>
                  <a:pt x="866" y="272"/>
                </a:lnTo>
                <a:lnTo>
                  <a:pt x="880" y="306"/>
                </a:lnTo>
                <a:lnTo>
                  <a:pt x="896" y="336"/>
                </a:lnTo>
                <a:lnTo>
                  <a:pt x="912" y="366"/>
                </a:lnTo>
                <a:lnTo>
                  <a:pt x="926" y="390"/>
                </a:lnTo>
                <a:lnTo>
                  <a:pt x="950" y="430"/>
                </a:lnTo>
                <a:lnTo>
                  <a:pt x="964" y="454"/>
                </a:lnTo>
                <a:lnTo>
                  <a:pt x="978" y="472"/>
                </a:lnTo>
                <a:lnTo>
                  <a:pt x="986" y="484"/>
                </a:lnTo>
                <a:lnTo>
                  <a:pt x="992" y="488"/>
                </a:lnTo>
                <a:lnTo>
                  <a:pt x="996" y="492"/>
                </a:lnTo>
                <a:lnTo>
                  <a:pt x="998" y="496"/>
                </a:lnTo>
                <a:lnTo>
                  <a:pt x="1000" y="502"/>
                </a:lnTo>
                <a:lnTo>
                  <a:pt x="1000" y="508"/>
                </a:lnTo>
                <a:lnTo>
                  <a:pt x="1000" y="512"/>
                </a:lnTo>
                <a:lnTo>
                  <a:pt x="1008" y="522"/>
                </a:lnTo>
                <a:lnTo>
                  <a:pt x="1012" y="528"/>
                </a:lnTo>
                <a:lnTo>
                  <a:pt x="1010" y="532"/>
                </a:lnTo>
                <a:lnTo>
                  <a:pt x="1022" y="544"/>
                </a:lnTo>
                <a:lnTo>
                  <a:pt x="1022" y="606"/>
                </a:lnTo>
                <a:lnTo>
                  <a:pt x="1024" y="648"/>
                </a:lnTo>
                <a:lnTo>
                  <a:pt x="1022" y="668"/>
                </a:lnTo>
                <a:lnTo>
                  <a:pt x="1014" y="678"/>
                </a:lnTo>
                <a:lnTo>
                  <a:pt x="1010" y="690"/>
                </a:lnTo>
                <a:lnTo>
                  <a:pt x="1008" y="700"/>
                </a:lnTo>
                <a:lnTo>
                  <a:pt x="1006" y="712"/>
                </a:lnTo>
                <a:lnTo>
                  <a:pt x="1006" y="730"/>
                </a:lnTo>
                <a:lnTo>
                  <a:pt x="1008" y="738"/>
                </a:lnTo>
                <a:lnTo>
                  <a:pt x="1008" y="748"/>
                </a:lnTo>
                <a:lnTo>
                  <a:pt x="1004" y="754"/>
                </a:lnTo>
                <a:lnTo>
                  <a:pt x="1000" y="758"/>
                </a:lnTo>
                <a:lnTo>
                  <a:pt x="996" y="760"/>
                </a:lnTo>
                <a:lnTo>
                  <a:pt x="988" y="762"/>
                </a:lnTo>
                <a:lnTo>
                  <a:pt x="984" y="762"/>
                </a:lnTo>
                <a:lnTo>
                  <a:pt x="976" y="770"/>
                </a:lnTo>
                <a:lnTo>
                  <a:pt x="968" y="774"/>
                </a:lnTo>
                <a:lnTo>
                  <a:pt x="962" y="776"/>
                </a:lnTo>
                <a:lnTo>
                  <a:pt x="958" y="776"/>
                </a:lnTo>
                <a:lnTo>
                  <a:pt x="950" y="776"/>
                </a:lnTo>
                <a:lnTo>
                  <a:pt x="948" y="774"/>
                </a:lnTo>
                <a:lnTo>
                  <a:pt x="940" y="782"/>
                </a:lnTo>
                <a:lnTo>
                  <a:pt x="932" y="786"/>
                </a:lnTo>
                <a:lnTo>
                  <a:pt x="926" y="786"/>
                </a:lnTo>
                <a:lnTo>
                  <a:pt x="920" y="786"/>
                </a:lnTo>
                <a:lnTo>
                  <a:pt x="912" y="784"/>
                </a:lnTo>
                <a:lnTo>
                  <a:pt x="910" y="780"/>
                </a:lnTo>
                <a:lnTo>
                  <a:pt x="904" y="770"/>
                </a:lnTo>
                <a:lnTo>
                  <a:pt x="904" y="766"/>
                </a:lnTo>
                <a:lnTo>
                  <a:pt x="904" y="764"/>
                </a:lnTo>
                <a:lnTo>
                  <a:pt x="908" y="764"/>
                </a:lnTo>
                <a:lnTo>
                  <a:pt x="916" y="768"/>
                </a:lnTo>
                <a:lnTo>
                  <a:pt x="922" y="772"/>
                </a:lnTo>
                <a:lnTo>
                  <a:pt x="944" y="764"/>
                </a:lnTo>
                <a:lnTo>
                  <a:pt x="930" y="752"/>
                </a:lnTo>
                <a:lnTo>
                  <a:pt x="934" y="748"/>
                </a:lnTo>
                <a:lnTo>
                  <a:pt x="936" y="746"/>
                </a:lnTo>
                <a:lnTo>
                  <a:pt x="932" y="736"/>
                </a:lnTo>
                <a:lnTo>
                  <a:pt x="928" y="730"/>
                </a:lnTo>
                <a:lnTo>
                  <a:pt x="924" y="726"/>
                </a:lnTo>
                <a:lnTo>
                  <a:pt x="922" y="726"/>
                </a:lnTo>
                <a:lnTo>
                  <a:pt x="920" y="728"/>
                </a:lnTo>
                <a:lnTo>
                  <a:pt x="918" y="730"/>
                </a:lnTo>
                <a:lnTo>
                  <a:pt x="918" y="734"/>
                </a:lnTo>
                <a:lnTo>
                  <a:pt x="920" y="742"/>
                </a:lnTo>
                <a:lnTo>
                  <a:pt x="920" y="746"/>
                </a:lnTo>
                <a:lnTo>
                  <a:pt x="918" y="750"/>
                </a:lnTo>
                <a:lnTo>
                  <a:pt x="916" y="752"/>
                </a:lnTo>
                <a:lnTo>
                  <a:pt x="908" y="750"/>
                </a:lnTo>
                <a:lnTo>
                  <a:pt x="904" y="748"/>
                </a:lnTo>
                <a:lnTo>
                  <a:pt x="896" y="736"/>
                </a:lnTo>
                <a:lnTo>
                  <a:pt x="890" y="724"/>
                </a:lnTo>
                <a:lnTo>
                  <a:pt x="876" y="708"/>
                </a:lnTo>
                <a:lnTo>
                  <a:pt x="862" y="696"/>
                </a:lnTo>
                <a:lnTo>
                  <a:pt x="850" y="690"/>
                </a:lnTo>
                <a:lnTo>
                  <a:pt x="838" y="686"/>
                </a:lnTo>
                <a:lnTo>
                  <a:pt x="828" y="686"/>
                </a:lnTo>
                <a:lnTo>
                  <a:pt x="820" y="688"/>
                </a:lnTo>
                <a:lnTo>
                  <a:pt x="814" y="682"/>
                </a:lnTo>
                <a:lnTo>
                  <a:pt x="808" y="674"/>
                </a:lnTo>
                <a:lnTo>
                  <a:pt x="806" y="668"/>
                </a:lnTo>
                <a:lnTo>
                  <a:pt x="800" y="648"/>
                </a:lnTo>
                <a:lnTo>
                  <a:pt x="794" y="632"/>
                </a:lnTo>
                <a:lnTo>
                  <a:pt x="790" y="624"/>
                </a:lnTo>
                <a:lnTo>
                  <a:pt x="786" y="618"/>
                </a:lnTo>
                <a:lnTo>
                  <a:pt x="782" y="616"/>
                </a:lnTo>
                <a:lnTo>
                  <a:pt x="778" y="614"/>
                </a:lnTo>
                <a:lnTo>
                  <a:pt x="776" y="616"/>
                </a:lnTo>
                <a:lnTo>
                  <a:pt x="766" y="604"/>
                </a:lnTo>
                <a:lnTo>
                  <a:pt x="760" y="592"/>
                </a:lnTo>
                <a:lnTo>
                  <a:pt x="760" y="572"/>
                </a:lnTo>
                <a:lnTo>
                  <a:pt x="750" y="560"/>
                </a:lnTo>
                <a:lnTo>
                  <a:pt x="760" y="544"/>
                </a:lnTo>
                <a:lnTo>
                  <a:pt x="742" y="552"/>
                </a:lnTo>
                <a:lnTo>
                  <a:pt x="734" y="548"/>
                </a:lnTo>
                <a:lnTo>
                  <a:pt x="728" y="544"/>
                </a:lnTo>
                <a:lnTo>
                  <a:pt x="738" y="564"/>
                </a:lnTo>
                <a:lnTo>
                  <a:pt x="740" y="572"/>
                </a:lnTo>
                <a:lnTo>
                  <a:pt x="740" y="574"/>
                </a:lnTo>
                <a:lnTo>
                  <a:pt x="738" y="572"/>
                </a:lnTo>
                <a:lnTo>
                  <a:pt x="730" y="568"/>
                </a:lnTo>
                <a:lnTo>
                  <a:pt x="710" y="552"/>
                </a:lnTo>
                <a:lnTo>
                  <a:pt x="700" y="542"/>
                </a:lnTo>
                <a:lnTo>
                  <a:pt x="698" y="524"/>
                </a:lnTo>
                <a:lnTo>
                  <a:pt x="670" y="488"/>
                </a:lnTo>
                <a:lnTo>
                  <a:pt x="682" y="482"/>
                </a:lnTo>
                <a:lnTo>
                  <a:pt x="678" y="480"/>
                </a:lnTo>
                <a:lnTo>
                  <a:pt x="674" y="476"/>
                </a:lnTo>
                <a:lnTo>
                  <a:pt x="674" y="470"/>
                </a:lnTo>
                <a:lnTo>
                  <a:pt x="676" y="462"/>
                </a:lnTo>
                <a:lnTo>
                  <a:pt x="678" y="446"/>
                </a:lnTo>
                <a:lnTo>
                  <a:pt x="680" y="436"/>
                </a:lnTo>
                <a:lnTo>
                  <a:pt x="672" y="418"/>
                </a:lnTo>
                <a:lnTo>
                  <a:pt x="670" y="414"/>
                </a:lnTo>
                <a:lnTo>
                  <a:pt x="666" y="412"/>
                </a:lnTo>
                <a:lnTo>
                  <a:pt x="664" y="412"/>
                </a:lnTo>
                <a:lnTo>
                  <a:pt x="664" y="414"/>
                </a:lnTo>
                <a:lnTo>
                  <a:pt x="662" y="422"/>
                </a:lnTo>
                <a:lnTo>
                  <a:pt x="660" y="446"/>
                </a:lnTo>
                <a:lnTo>
                  <a:pt x="662" y="460"/>
                </a:lnTo>
                <a:lnTo>
                  <a:pt x="648" y="450"/>
                </a:lnTo>
                <a:lnTo>
                  <a:pt x="640" y="442"/>
                </a:lnTo>
                <a:lnTo>
                  <a:pt x="638" y="438"/>
                </a:lnTo>
                <a:lnTo>
                  <a:pt x="640" y="430"/>
                </a:lnTo>
                <a:lnTo>
                  <a:pt x="642" y="422"/>
                </a:lnTo>
                <a:lnTo>
                  <a:pt x="642" y="404"/>
                </a:lnTo>
                <a:lnTo>
                  <a:pt x="638" y="386"/>
                </a:lnTo>
                <a:lnTo>
                  <a:pt x="644" y="372"/>
                </a:lnTo>
                <a:lnTo>
                  <a:pt x="646" y="358"/>
                </a:lnTo>
                <a:lnTo>
                  <a:pt x="648" y="344"/>
                </a:lnTo>
                <a:lnTo>
                  <a:pt x="646" y="332"/>
                </a:lnTo>
                <a:lnTo>
                  <a:pt x="644" y="310"/>
                </a:lnTo>
                <a:lnTo>
                  <a:pt x="642" y="302"/>
                </a:lnTo>
                <a:lnTo>
                  <a:pt x="640" y="294"/>
                </a:lnTo>
                <a:lnTo>
                  <a:pt x="638" y="284"/>
                </a:lnTo>
                <a:lnTo>
                  <a:pt x="634" y="284"/>
                </a:lnTo>
                <a:lnTo>
                  <a:pt x="630" y="280"/>
                </a:lnTo>
                <a:lnTo>
                  <a:pt x="622" y="268"/>
                </a:lnTo>
                <a:lnTo>
                  <a:pt x="612" y="252"/>
                </a:lnTo>
                <a:lnTo>
                  <a:pt x="600" y="254"/>
                </a:lnTo>
                <a:lnTo>
                  <a:pt x="592" y="256"/>
                </a:lnTo>
                <a:lnTo>
                  <a:pt x="586" y="254"/>
                </a:lnTo>
                <a:lnTo>
                  <a:pt x="584" y="252"/>
                </a:lnTo>
                <a:lnTo>
                  <a:pt x="582" y="250"/>
                </a:lnTo>
                <a:lnTo>
                  <a:pt x="582" y="248"/>
                </a:lnTo>
                <a:lnTo>
                  <a:pt x="584" y="246"/>
                </a:lnTo>
                <a:lnTo>
                  <a:pt x="572" y="238"/>
                </a:lnTo>
                <a:lnTo>
                  <a:pt x="556" y="220"/>
                </a:lnTo>
                <a:lnTo>
                  <a:pt x="536" y="208"/>
                </a:lnTo>
                <a:lnTo>
                  <a:pt x="508" y="176"/>
                </a:lnTo>
                <a:lnTo>
                  <a:pt x="498" y="168"/>
                </a:lnTo>
                <a:lnTo>
                  <a:pt x="490" y="160"/>
                </a:lnTo>
                <a:lnTo>
                  <a:pt x="472" y="148"/>
                </a:lnTo>
                <a:lnTo>
                  <a:pt x="458" y="144"/>
                </a:lnTo>
                <a:lnTo>
                  <a:pt x="454" y="142"/>
                </a:lnTo>
                <a:lnTo>
                  <a:pt x="434" y="140"/>
                </a:lnTo>
                <a:lnTo>
                  <a:pt x="422" y="142"/>
                </a:lnTo>
                <a:lnTo>
                  <a:pt x="414" y="146"/>
                </a:lnTo>
                <a:lnTo>
                  <a:pt x="410" y="152"/>
                </a:lnTo>
                <a:lnTo>
                  <a:pt x="408" y="160"/>
                </a:lnTo>
                <a:lnTo>
                  <a:pt x="408" y="166"/>
                </a:lnTo>
                <a:lnTo>
                  <a:pt x="410" y="172"/>
                </a:lnTo>
                <a:lnTo>
                  <a:pt x="402" y="170"/>
                </a:lnTo>
                <a:lnTo>
                  <a:pt x="394" y="172"/>
                </a:lnTo>
                <a:lnTo>
                  <a:pt x="386" y="176"/>
                </a:lnTo>
                <a:lnTo>
                  <a:pt x="378" y="180"/>
                </a:lnTo>
                <a:lnTo>
                  <a:pt x="368" y="190"/>
                </a:lnTo>
                <a:lnTo>
                  <a:pt x="364" y="196"/>
                </a:lnTo>
                <a:lnTo>
                  <a:pt x="352" y="206"/>
                </a:lnTo>
                <a:lnTo>
                  <a:pt x="350" y="206"/>
                </a:lnTo>
                <a:lnTo>
                  <a:pt x="350" y="204"/>
                </a:lnTo>
                <a:lnTo>
                  <a:pt x="352" y="198"/>
                </a:lnTo>
                <a:lnTo>
                  <a:pt x="354" y="194"/>
                </a:lnTo>
                <a:lnTo>
                  <a:pt x="344" y="202"/>
                </a:lnTo>
                <a:lnTo>
                  <a:pt x="334" y="210"/>
                </a:lnTo>
                <a:lnTo>
                  <a:pt x="326" y="208"/>
                </a:lnTo>
                <a:lnTo>
                  <a:pt x="320" y="210"/>
                </a:lnTo>
                <a:lnTo>
                  <a:pt x="306" y="214"/>
                </a:lnTo>
                <a:lnTo>
                  <a:pt x="296" y="218"/>
                </a:lnTo>
                <a:lnTo>
                  <a:pt x="292" y="220"/>
                </a:lnTo>
                <a:lnTo>
                  <a:pt x="280" y="208"/>
                </a:lnTo>
                <a:lnTo>
                  <a:pt x="280" y="206"/>
                </a:lnTo>
                <a:lnTo>
                  <a:pt x="282" y="208"/>
                </a:lnTo>
                <a:lnTo>
                  <a:pt x="296" y="214"/>
                </a:lnTo>
                <a:lnTo>
                  <a:pt x="296" y="202"/>
                </a:lnTo>
                <a:lnTo>
                  <a:pt x="284" y="188"/>
                </a:lnTo>
                <a:lnTo>
                  <a:pt x="250" y="162"/>
                </a:lnTo>
                <a:lnTo>
                  <a:pt x="266" y="166"/>
                </a:lnTo>
                <a:lnTo>
                  <a:pt x="274" y="166"/>
                </a:lnTo>
                <a:lnTo>
                  <a:pt x="274" y="164"/>
                </a:lnTo>
                <a:lnTo>
                  <a:pt x="270" y="162"/>
                </a:lnTo>
                <a:lnTo>
                  <a:pt x="250" y="152"/>
                </a:lnTo>
                <a:lnTo>
                  <a:pt x="256" y="134"/>
                </a:lnTo>
                <a:lnTo>
                  <a:pt x="236" y="138"/>
                </a:lnTo>
                <a:lnTo>
                  <a:pt x="238" y="148"/>
                </a:lnTo>
                <a:lnTo>
                  <a:pt x="238" y="156"/>
                </a:lnTo>
                <a:lnTo>
                  <a:pt x="222" y="146"/>
                </a:lnTo>
                <a:lnTo>
                  <a:pt x="206" y="140"/>
                </a:lnTo>
                <a:lnTo>
                  <a:pt x="190" y="136"/>
                </a:lnTo>
                <a:lnTo>
                  <a:pt x="176" y="132"/>
                </a:lnTo>
                <a:lnTo>
                  <a:pt x="154" y="130"/>
                </a:lnTo>
                <a:lnTo>
                  <a:pt x="146" y="130"/>
                </a:lnTo>
                <a:lnTo>
                  <a:pt x="166" y="128"/>
                </a:lnTo>
                <a:lnTo>
                  <a:pt x="182" y="126"/>
                </a:lnTo>
                <a:lnTo>
                  <a:pt x="190" y="126"/>
                </a:lnTo>
                <a:lnTo>
                  <a:pt x="190" y="124"/>
                </a:lnTo>
                <a:lnTo>
                  <a:pt x="186" y="122"/>
                </a:lnTo>
                <a:lnTo>
                  <a:pt x="164" y="118"/>
                </a:lnTo>
                <a:lnTo>
                  <a:pt x="128" y="124"/>
                </a:lnTo>
                <a:lnTo>
                  <a:pt x="118" y="132"/>
                </a:lnTo>
                <a:lnTo>
                  <a:pt x="90" y="134"/>
                </a:lnTo>
                <a:lnTo>
                  <a:pt x="64" y="144"/>
                </a:lnTo>
                <a:lnTo>
                  <a:pt x="62" y="144"/>
                </a:lnTo>
                <a:lnTo>
                  <a:pt x="62" y="142"/>
                </a:lnTo>
                <a:lnTo>
                  <a:pt x="78" y="134"/>
                </a:lnTo>
                <a:lnTo>
                  <a:pt x="84" y="126"/>
                </a:lnTo>
                <a:lnTo>
                  <a:pt x="86" y="122"/>
                </a:lnTo>
                <a:lnTo>
                  <a:pt x="82" y="122"/>
                </a:lnTo>
                <a:lnTo>
                  <a:pt x="74" y="124"/>
                </a:lnTo>
                <a:lnTo>
                  <a:pt x="68" y="124"/>
                </a:lnTo>
                <a:lnTo>
                  <a:pt x="58" y="116"/>
                </a:lnTo>
                <a:lnTo>
                  <a:pt x="54" y="112"/>
                </a:lnTo>
                <a:lnTo>
                  <a:pt x="52" y="114"/>
                </a:lnTo>
                <a:lnTo>
                  <a:pt x="52" y="116"/>
                </a:lnTo>
                <a:lnTo>
                  <a:pt x="56" y="128"/>
                </a:lnTo>
                <a:lnTo>
                  <a:pt x="58" y="134"/>
                </a:lnTo>
                <a:lnTo>
                  <a:pt x="50" y="140"/>
                </a:lnTo>
                <a:lnTo>
                  <a:pt x="44" y="150"/>
                </a:lnTo>
                <a:lnTo>
                  <a:pt x="26" y="158"/>
                </a:lnTo>
                <a:lnTo>
                  <a:pt x="32" y="152"/>
                </a:lnTo>
                <a:lnTo>
                  <a:pt x="34" y="146"/>
                </a:lnTo>
                <a:lnTo>
                  <a:pt x="34" y="142"/>
                </a:lnTo>
                <a:lnTo>
                  <a:pt x="34" y="138"/>
                </a:lnTo>
                <a:lnTo>
                  <a:pt x="30" y="134"/>
                </a:lnTo>
                <a:lnTo>
                  <a:pt x="28" y="134"/>
                </a:lnTo>
                <a:lnTo>
                  <a:pt x="28" y="128"/>
                </a:lnTo>
                <a:lnTo>
                  <a:pt x="26" y="122"/>
                </a:lnTo>
                <a:lnTo>
                  <a:pt x="30" y="114"/>
                </a:lnTo>
                <a:lnTo>
                  <a:pt x="30" y="108"/>
                </a:lnTo>
                <a:lnTo>
                  <a:pt x="26" y="102"/>
                </a:lnTo>
                <a:lnTo>
                  <a:pt x="20" y="96"/>
                </a:lnTo>
                <a:lnTo>
                  <a:pt x="8" y="88"/>
                </a:lnTo>
                <a:lnTo>
                  <a:pt x="2" y="84"/>
                </a:lnTo>
                <a:lnTo>
                  <a:pt x="0" y="60"/>
                </a:lnTo>
                <a:lnTo>
                  <a:pt x="316" y="28"/>
                </a:lnTo>
                <a:lnTo>
                  <a:pt x="336" y="64"/>
                </a:lnTo>
                <a:lnTo>
                  <a:pt x="656" y="44"/>
                </a:lnTo>
                <a:lnTo>
                  <a:pt x="670" y="68"/>
                </a:lnTo>
                <a:lnTo>
                  <a:pt x="686" y="68"/>
                </a:lnTo>
                <a:lnTo>
                  <a:pt x="684" y="54"/>
                </a:lnTo>
                <a:lnTo>
                  <a:pt x="682" y="36"/>
                </a:lnTo>
                <a:lnTo>
                  <a:pt x="678" y="26"/>
                </a:lnTo>
                <a:lnTo>
                  <a:pt x="676" y="18"/>
                </a:lnTo>
                <a:lnTo>
                  <a:pt x="678" y="10"/>
                </a:lnTo>
                <a:lnTo>
                  <a:pt x="680" y="6"/>
                </a:lnTo>
                <a:lnTo>
                  <a:pt x="684" y="4"/>
                </a:lnTo>
                <a:lnTo>
                  <a:pt x="688" y="2"/>
                </a:lnTo>
                <a:lnTo>
                  <a:pt x="692" y="0"/>
                </a:lnTo>
                <a:lnTo>
                  <a:pt x="698" y="4"/>
                </a:lnTo>
                <a:lnTo>
                  <a:pt x="706" y="6"/>
                </a:lnTo>
                <a:lnTo>
                  <a:pt x="722" y="10"/>
                </a:lnTo>
                <a:lnTo>
                  <a:pt x="740" y="10"/>
                </a:lnTo>
                <a:lnTo>
                  <a:pt x="746" y="16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144" name="Group 73"/>
          <p:cNvGrpSpPr>
            <a:grpSpLocks noChangeAspect="1"/>
          </p:cNvGrpSpPr>
          <p:nvPr/>
        </p:nvGrpSpPr>
        <p:grpSpPr bwMode="auto">
          <a:xfrm>
            <a:off x="6491569" y="3885955"/>
            <a:ext cx="1300110" cy="665320"/>
            <a:chOff x="4611" y="2130"/>
            <a:chExt cx="998" cy="441"/>
          </a:xfrm>
          <a:solidFill>
            <a:srgbClr val="0070C0"/>
          </a:solidFill>
        </p:grpSpPr>
        <p:sp>
          <p:nvSpPr>
            <p:cNvPr id="2236" name="Freeform 74"/>
            <p:cNvSpPr>
              <a:spLocks noChangeAspect="1"/>
            </p:cNvSpPr>
            <p:nvPr/>
          </p:nvSpPr>
          <p:spPr bwMode="auto">
            <a:xfrm>
              <a:off x="4611" y="2134"/>
              <a:ext cx="960" cy="437"/>
            </a:xfrm>
            <a:custGeom>
              <a:avLst/>
              <a:gdLst>
                <a:gd name="T0" fmla="*/ 732 w 960"/>
                <a:gd name="T1" fmla="*/ 415 h 437"/>
                <a:gd name="T2" fmla="*/ 750 w 960"/>
                <a:gd name="T3" fmla="*/ 421 h 437"/>
                <a:gd name="T4" fmla="*/ 762 w 960"/>
                <a:gd name="T5" fmla="*/ 407 h 437"/>
                <a:gd name="T6" fmla="*/ 784 w 960"/>
                <a:gd name="T7" fmla="*/ 343 h 437"/>
                <a:gd name="T8" fmla="*/ 806 w 960"/>
                <a:gd name="T9" fmla="*/ 303 h 437"/>
                <a:gd name="T10" fmla="*/ 828 w 960"/>
                <a:gd name="T11" fmla="*/ 293 h 437"/>
                <a:gd name="T12" fmla="*/ 870 w 960"/>
                <a:gd name="T13" fmla="*/ 275 h 437"/>
                <a:gd name="T14" fmla="*/ 876 w 960"/>
                <a:gd name="T15" fmla="*/ 263 h 437"/>
                <a:gd name="T16" fmla="*/ 886 w 960"/>
                <a:gd name="T17" fmla="*/ 263 h 437"/>
                <a:gd name="T18" fmla="*/ 914 w 960"/>
                <a:gd name="T19" fmla="*/ 243 h 437"/>
                <a:gd name="T20" fmla="*/ 912 w 960"/>
                <a:gd name="T21" fmla="*/ 223 h 437"/>
                <a:gd name="T22" fmla="*/ 902 w 960"/>
                <a:gd name="T23" fmla="*/ 231 h 437"/>
                <a:gd name="T24" fmla="*/ 898 w 960"/>
                <a:gd name="T25" fmla="*/ 217 h 437"/>
                <a:gd name="T26" fmla="*/ 852 w 960"/>
                <a:gd name="T27" fmla="*/ 245 h 437"/>
                <a:gd name="T28" fmla="*/ 852 w 960"/>
                <a:gd name="T29" fmla="*/ 237 h 437"/>
                <a:gd name="T30" fmla="*/ 882 w 960"/>
                <a:gd name="T31" fmla="*/ 221 h 437"/>
                <a:gd name="T32" fmla="*/ 884 w 960"/>
                <a:gd name="T33" fmla="*/ 203 h 437"/>
                <a:gd name="T34" fmla="*/ 836 w 960"/>
                <a:gd name="T35" fmla="*/ 175 h 437"/>
                <a:gd name="T36" fmla="*/ 860 w 960"/>
                <a:gd name="T37" fmla="*/ 173 h 437"/>
                <a:gd name="T38" fmla="*/ 878 w 960"/>
                <a:gd name="T39" fmla="*/ 167 h 437"/>
                <a:gd name="T40" fmla="*/ 888 w 960"/>
                <a:gd name="T41" fmla="*/ 159 h 437"/>
                <a:gd name="T42" fmla="*/ 914 w 960"/>
                <a:gd name="T43" fmla="*/ 173 h 437"/>
                <a:gd name="T44" fmla="*/ 942 w 960"/>
                <a:gd name="T45" fmla="*/ 139 h 437"/>
                <a:gd name="T46" fmla="*/ 954 w 960"/>
                <a:gd name="T47" fmla="*/ 129 h 437"/>
                <a:gd name="T48" fmla="*/ 958 w 960"/>
                <a:gd name="T49" fmla="*/ 103 h 437"/>
                <a:gd name="T50" fmla="*/ 940 w 960"/>
                <a:gd name="T51" fmla="*/ 83 h 437"/>
                <a:gd name="T52" fmla="*/ 928 w 960"/>
                <a:gd name="T53" fmla="*/ 113 h 437"/>
                <a:gd name="T54" fmla="*/ 922 w 960"/>
                <a:gd name="T55" fmla="*/ 101 h 437"/>
                <a:gd name="T56" fmla="*/ 910 w 960"/>
                <a:gd name="T57" fmla="*/ 79 h 437"/>
                <a:gd name="T58" fmla="*/ 876 w 960"/>
                <a:gd name="T59" fmla="*/ 93 h 437"/>
                <a:gd name="T60" fmla="*/ 834 w 960"/>
                <a:gd name="T61" fmla="*/ 113 h 437"/>
                <a:gd name="T62" fmla="*/ 842 w 960"/>
                <a:gd name="T63" fmla="*/ 97 h 437"/>
                <a:gd name="T64" fmla="*/ 860 w 960"/>
                <a:gd name="T65" fmla="*/ 91 h 437"/>
                <a:gd name="T66" fmla="*/ 878 w 960"/>
                <a:gd name="T67" fmla="*/ 73 h 437"/>
                <a:gd name="T68" fmla="*/ 870 w 960"/>
                <a:gd name="T69" fmla="*/ 61 h 437"/>
                <a:gd name="T70" fmla="*/ 892 w 960"/>
                <a:gd name="T71" fmla="*/ 41 h 437"/>
                <a:gd name="T72" fmla="*/ 914 w 960"/>
                <a:gd name="T73" fmla="*/ 47 h 437"/>
                <a:gd name="T74" fmla="*/ 940 w 960"/>
                <a:gd name="T75" fmla="*/ 59 h 437"/>
                <a:gd name="T76" fmla="*/ 908 w 960"/>
                <a:gd name="T77" fmla="*/ 18 h 437"/>
                <a:gd name="T78" fmla="*/ 534 w 960"/>
                <a:gd name="T79" fmla="*/ 75 h 437"/>
                <a:gd name="T80" fmla="*/ 264 w 960"/>
                <a:gd name="T81" fmla="*/ 109 h 437"/>
                <a:gd name="T82" fmla="*/ 268 w 960"/>
                <a:gd name="T83" fmla="*/ 149 h 437"/>
                <a:gd name="T84" fmla="*/ 248 w 960"/>
                <a:gd name="T85" fmla="*/ 161 h 437"/>
                <a:gd name="T86" fmla="*/ 232 w 960"/>
                <a:gd name="T87" fmla="*/ 183 h 437"/>
                <a:gd name="T88" fmla="*/ 210 w 960"/>
                <a:gd name="T89" fmla="*/ 187 h 437"/>
                <a:gd name="T90" fmla="*/ 178 w 960"/>
                <a:gd name="T91" fmla="*/ 219 h 437"/>
                <a:gd name="T92" fmla="*/ 170 w 960"/>
                <a:gd name="T93" fmla="*/ 207 h 437"/>
                <a:gd name="T94" fmla="*/ 140 w 960"/>
                <a:gd name="T95" fmla="*/ 241 h 437"/>
                <a:gd name="T96" fmla="*/ 106 w 960"/>
                <a:gd name="T97" fmla="*/ 263 h 437"/>
                <a:gd name="T98" fmla="*/ 66 w 960"/>
                <a:gd name="T99" fmla="*/ 291 h 437"/>
                <a:gd name="T100" fmla="*/ 32 w 960"/>
                <a:gd name="T101" fmla="*/ 315 h 437"/>
                <a:gd name="T102" fmla="*/ 20 w 960"/>
                <a:gd name="T103" fmla="*/ 341 h 437"/>
                <a:gd name="T104" fmla="*/ 0 w 960"/>
                <a:gd name="T105" fmla="*/ 383 h 437"/>
                <a:gd name="T106" fmla="*/ 174 w 960"/>
                <a:gd name="T107" fmla="*/ 341 h 437"/>
                <a:gd name="T108" fmla="*/ 252 w 960"/>
                <a:gd name="T109" fmla="*/ 317 h 437"/>
                <a:gd name="T110" fmla="*/ 376 w 960"/>
                <a:gd name="T111" fmla="*/ 305 h 437"/>
                <a:gd name="T112" fmla="*/ 408 w 960"/>
                <a:gd name="T113" fmla="*/ 331 h 437"/>
                <a:gd name="T114" fmla="*/ 690 w 960"/>
                <a:gd name="T115" fmla="*/ 437 h 43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960"/>
                <a:gd name="T175" fmla="*/ 0 h 437"/>
                <a:gd name="T176" fmla="*/ 960 w 960"/>
                <a:gd name="T177" fmla="*/ 437 h 43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960" h="437">
                  <a:moveTo>
                    <a:pt x="694" y="435"/>
                  </a:moveTo>
                  <a:lnTo>
                    <a:pt x="710" y="425"/>
                  </a:lnTo>
                  <a:lnTo>
                    <a:pt x="722" y="419"/>
                  </a:lnTo>
                  <a:lnTo>
                    <a:pt x="732" y="415"/>
                  </a:lnTo>
                  <a:lnTo>
                    <a:pt x="738" y="415"/>
                  </a:lnTo>
                  <a:lnTo>
                    <a:pt x="744" y="417"/>
                  </a:lnTo>
                  <a:lnTo>
                    <a:pt x="748" y="419"/>
                  </a:lnTo>
                  <a:lnTo>
                    <a:pt x="750" y="421"/>
                  </a:lnTo>
                  <a:lnTo>
                    <a:pt x="750" y="385"/>
                  </a:lnTo>
                  <a:lnTo>
                    <a:pt x="756" y="385"/>
                  </a:lnTo>
                  <a:lnTo>
                    <a:pt x="758" y="397"/>
                  </a:lnTo>
                  <a:lnTo>
                    <a:pt x="762" y="407"/>
                  </a:lnTo>
                  <a:lnTo>
                    <a:pt x="764" y="389"/>
                  </a:lnTo>
                  <a:lnTo>
                    <a:pt x="768" y="371"/>
                  </a:lnTo>
                  <a:lnTo>
                    <a:pt x="776" y="357"/>
                  </a:lnTo>
                  <a:lnTo>
                    <a:pt x="784" y="343"/>
                  </a:lnTo>
                  <a:lnTo>
                    <a:pt x="798" y="325"/>
                  </a:lnTo>
                  <a:lnTo>
                    <a:pt x="806" y="319"/>
                  </a:lnTo>
                  <a:lnTo>
                    <a:pt x="800" y="307"/>
                  </a:lnTo>
                  <a:lnTo>
                    <a:pt x="806" y="303"/>
                  </a:lnTo>
                  <a:lnTo>
                    <a:pt x="810" y="309"/>
                  </a:lnTo>
                  <a:lnTo>
                    <a:pt x="812" y="313"/>
                  </a:lnTo>
                  <a:lnTo>
                    <a:pt x="820" y="301"/>
                  </a:lnTo>
                  <a:lnTo>
                    <a:pt x="828" y="293"/>
                  </a:lnTo>
                  <a:lnTo>
                    <a:pt x="838" y="287"/>
                  </a:lnTo>
                  <a:lnTo>
                    <a:pt x="848" y="281"/>
                  </a:lnTo>
                  <a:lnTo>
                    <a:pt x="864" y="277"/>
                  </a:lnTo>
                  <a:lnTo>
                    <a:pt x="870" y="275"/>
                  </a:lnTo>
                  <a:lnTo>
                    <a:pt x="870" y="269"/>
                  </a:lnTo>
                  <a:lnTo>
                    <a:pt x="872" y="265"/>
                  </a:lnTo>
                  <a:lnTo>
                    <a:pt x="874" y="263"/>
                  </a:lnTo>
                  <a:lnTo>
                    <a:pt x="876" y="263"/>
                  </a:lnTo>
                  <a:lnTo>
                    <a:pt x="882" y="267"/>
                  </a:lnTo>
                  <a:lnTo>
                    <a:pt x="884" y="269"/>
                  </a:lnTo>
                  <a:lnTo>
                    <a:pt x="884" y="265"/>
                  </a:lnTo>
                  <a:lnTo>
                    <a:pt x="886" y="263"/>
                  </a:lnTo>
                  <a:lnTo>
                    <a:pt x="892" y="263"/>
                  </a:lnTo>
                  <a:lnTo>
                    <a:pt x="900" y="265"/>
                  </a:lnTo>
                  <a:lnTo>
                    <a:pt x="908" y="253"/>
                  </a:lnTo>
                  <a:lnTo>
                    <a:pt x="914" y="243"/>
                  </a:lnTo>
                  <a:lnTo>
                    <a:pt x="916" y="237"/>
                  </a:lnTo>
                  <a:lnTo>
                    <a:pt x="914" y="223"/>
                  </a:lnTo>
                  <a:lnTo>
                    <a:pt x="914" y="221"/>
                  </a:lnTo>
                  <a:lnTo>
                    <a:pt x="912" y="223"/>
                  </a:lnTo>
                  <a:lnTo>
                    <a:pt x="908" y="229"/>
                  </a:lnTo>
                  <a:lnTo>
                    <a:pt x="908" y="233"/>
                  </a:lnTo>
                  <a:lnTo>
                    <a:pt x="904" y="231"/>
                  </a:lnTo>
                  <a:lnTo>
                    <a:pt x="902" y="231"/>
                  </a:lnTo>
                  <a:lnTo>
                    <a:pt x="902" y="229"/>
                  </a:lnTo>
                  <a:lnTo>
                    <a:pt x="900" y="217"/>
                  </a:lnTo>
                  <a:lnTo>
                    <a:pt x="900" y="215"/>
                  </a:lnTo>
                  <a:lnTo>
                    <a:pt x="898" y="217"/>
                  </a:lnTo>
                  <a:lnTo>
                    <a:pt x="896" y="227"/>
                  </a:lnTo>
                  <a:lnTo>
                    <a:pt x="886" y="229"/>
                  </a:lnTo>
                  <a:lnTo>
                    <a:pt x="866" y="247"/>
                  </a:lnTo>
                  <a:lnTo>
                    <a:pt x="852" y="245"/>
                  </a:lnTo>
                  <a:lnTo>
                    <a:pt x="834" y="229"/>
                  </a:lnTo>
                  <a:lnTo>
                    <a:pt x="838" y="229"/>
                  </a:lnTo>
                  <a:lnTo>
                    <a:pt x="846" y="233"/>
                  </a:lnTo>
                  <a:lnTo>
                    <a:pt x="852" y="237"/>
                  </a:lnTo>
                  <a:lnTo>
                    <a:pt x="860" y="237"/>
                  </a:lnTo>
                  <a:lnTo>
                    <a:pt x="866" y="235"/>
                  </a:lnTo>
                  <a:lnTo>
                    <a:pt x="872" y="231"/>
                  </a:lnTo>
                  <a:lnTo>
                    <a:pt x="882" y="221"/>
                  </a:lnTo>
                  <a:lnTo>
                    <a:pt x="884" y="215"/>
                  </a:lnTo>
                  <a:lnTo>
                    <a:pt x="872" y="211"/>
                  </a:lnTo>
                  <a:lnTo>
                    <a:pt x="870" y="205"/>
                  </a:lnTo>
                  <a:lnTo>
                    <a:pt x="884" y="203"/>
                  </a:lnTo>
                  <a:lnTo>
                    <a:pt x="886" y="191"/>
                  </a:lnTo>
                  <a:lnTo>
                    <a:pt x="876" y="187"/>
                  </a:lnTo>
                  <a:lnTo>
                    <a:pt x="850" y="181"/>
                  </a:lnTo>
                  <a:lnTo>
                    <a:pt x="836" y="175"/>
                  </a:lnTo>
                  <a:lnTo>
                    <a:pt x="832" y="173"/>
                  </a:lnTo>
                  <a:lnTo>
                    <a:pt x="834" y="171"/>
                  </a:lnTo>
                  <a:lnTo>
                    <a:pt x="850" y="171"/>
                  </a:lnTo>
                  <a:lnTo>
                    <a:pt x="860" y="173"/>
                  </a:lnTo>
                  <a:lnTo>
                    <a:pt x="858" y="161"/>
                  </a:lnTo>
                  <a:lnTo>
                    <a:pt x="868" y="157"/>
                  </a:lnTo>
                  <a:lnTo>
                    <a:pt x="872" y="167"/>
                  </a:lnTo>
                  <a:lnTo>
                    <a:pt x="878" y="167"/>
                  </a:lnTo>
                  <a:lnTo>
                    <a:pt x="884" y="167"/>
                  </a:lnTo>
                  <a:lnTo>
                    <a:pt x="884" y="161"/>
                  </a:lnTo>
                  <a:lnTo>
                    <a:pt x="886" y="157"/>
                  </a:lnTo>
                  <a:lnTo>
                    <a:pt x="888" y="159"/>
                  </a:lnTo>
                  <a:lnTo>
                    <a:pt x="892" y="161"/>
                  </a:lnTo>
                  <a:lnTo>
                    <a:pt x="898" y="169"/>
                  </a:lnTo>
                  <a:lnTo>
                    <a:pt x="900" y="173"/>
                  </a:lnTo>
                  <a:lnTo>
                    <a:pt x="914" y="173"/>
                  </a:lnTo>
                  <a:lnTo>
                    <a:pt x="924" y="171"/>
                  </a:lnTo>
                  <a:lnTo>
                    <a:pt x="930" y="169"/>
                  </a:lnTo>
                  <a:lnTo>
                    <a:pt x="936" y="151"/>
                  </a:lnTo>
                  <a:lnTo>
                    <a:pt x="942" y="139"/>
                  </a:lnTo>
                  <a:lnTo>
                    <a:pt x="946" y="131"/>
                  </a:lnTo>
                  <a:lnTo>
                    <a:pt x="950" y="127"/>
                  </a:lnTo>
                  <a:lnTo>
                    <a:pt x="952" y="127"/>
                  </a:lnTo>
                  <a:lnTo>
                    <a:pt x="954" y="129"/>
                  </a:lnTo>
                  <a:lnTo>
                    <a:pt x="954" y="131"/>
                  </a:lnTo>
                  <a:lnTo>
                    <a:pt x="956" y="127"/>
                  </a:lnTo>
                  <a:lnTo>
                    <a:pt x="960" y="121"/>
                  </a:lnTo>
                  <a:lnTo>
                    <a:pt x="958" y="103"/>
                  </a:lnTo>
                  <a:lnTo>
                    <a:pt x="952" y="89"/>
                  </a:lnTo>
                  <a:lnTo>
                    <a:pt x="948" y="81"/>
                  </a:lnTo>
                  <a:lnTo>
                    <a:pt x="946" y="79"/>
                  </a:lnTo>
                  <a:lnTo>
                    <a:pt x="940" y="83"/>
                  </a:lnTo>
                  <a:lnTo>
                    <a:pt x="934" y="87"/>
                  </a:lnTo>
                  <a:lnTo>
                    <a:pt x="930" y="89"/>
                  </a:lnTo>
                  <a:lnTo>
                    <a:pt x="930" y="91"/>
                  </a:lnTo>
                  <a:lnTo>
                    <a:pt x="928" y="113"/>
                  </a:lnTo>
                  <a:lnTo>
                    <a:pt x="928" y="121"/>
                  </a:lnTo>
                  <a:lnTo>
                    <a:pt x="926" y="123"/>
                  </a:lnTo>
                  <a:lnTo>
                    <a:pt x="924" y="119"/>
                  </a:lnTo>
                  <a:lnTo>
                    <a:pt x="922" y="101"/>
                  </a:lnTo>
                  <a:lnTo>
                    <a:pt x="920" y="91"/>
                  </a:lnTo>
                  <a:lnTo>
                    <a:pt x="918" y="83"/>
                  </a:lnTo>
                  <a:lnTo>
                    <a:pt x="916" y="79"/>
                  </a:lnTo>
                  <a:lnTo>
                    <a:pt x="910" y="79"/>
                  </a:lnTo>
                  <a:lnTo>
                    <a:pt x="906" y="81"/>
                  </a:lnTo>
                  <a:lnTo>
                    <a:pt x="896" y="87"/>
                  </a:lnTo>
                  <a:lnTo>
                    <a:pt x="890" y="91"/>
                  </a:lnTo>
                  <a:lnTo>
                    <a:pt x="876" y="93"/>
                  </a:lnTo>
                  <a:lnTo>
                    <a:pt x="866" y="97"/>
                  </a:lnTo>
                  <a:lnTo>
                    <a:pt x="852" y="103"/>
                  </a:lnTo>
                  <a:lnTo>
                    <a:pt x="840" y="109"/>
                  </a:lnTo>
                  <a:lnTo>
                    <a:pt x="834" y="113"/>
                  </a:lnTo>
                  <a:lnTo>
                    <a:pt x="832" y="111"/>
                  </a:lnTo>
                  <a:lnTo>
                    <a:pt x="832" y="109"/>
                  </a:lnTo>
                  <a:lnTo>
                    <a:pt x="838" y="103"/>
                  </a:lnTo>
                  <a:lnTo>
                    <a:pt x="842" y="97"/>
                  </a:lnTo>
                  <a:lnTo>
                    <a:pt x="834" y="77"/>
                  </a:lnTo>
                  <a:lnTo>
                    <a:pt x="840" y="71"/>
                  </a:lnTo>
                  <a:lnTo>
                    <a:pt x="846" y="83"/>
                  </a:lnTo>
                  <a:lnTo>
                    <a:pt x="860" y="91"/>
                  </a:lnTo>
                  <a:lnTo>
                    <a:pt x="870" y="83"/>
                  </a:lnTo>
                  <a:lnTo>
                    <a:pt x="878" y="77"/>
                  </a:lnTo>
                  <a:lnTo>
                    <a:pt x="878" y="75"/>
                  </a:lnTo>
                  <a:lnTo>
                    <a:pt x="878" y="73"/>
                  </a:lnTo>
                  <a:lnTo>
                    <a:pt x="870" y="65"/>
                  </a:lnTo>
                  <a:lnTo>
                    <a:pt x="866" y="63"/>
                  </a:lnTo>
                  <a:lnTo>
                    <a:pt x="866" y="61"/>
                  </a:lnTo>
                  <a:lnTo>
                    <a:pt x="870" y="61"/>
                  </a:lnTo>
                  <a:lnTo>
                    <a:pt x="890" y="67"/>
                  </a:lnTo>
                  <a:lnTo>
                    <a:pt x="906" y="61"/>
                  </a:lnTo>
                  <a:lnTo>
                    <a:pt x="904" y="53"/>
                  </a:lnTo>
                  <a:lnTo>
                    <a:pt x="892" y="41"/>
                  </a:lnTo>
                  <a:lnTo>
                    <a:pt x="894" y="39"/>
                  </a:lnTo>
                  <a:lnTo>
                    <a:pt x="896" y="39"/>
                  </a:lnTo>
                  <a:lnTo>
                    <a:pt x="908" y="47"/>
                  </a:lnTo>
                  <a:lnTo>
                    <a:pt x="914" y="47"/>
                  </a:lnTo>
                  <a:lnTo>
                    <a:pt x="920" y="47"/>
                  </a:lnTo>
                  <a:lnTo>
                    <a:pt x="932" y="57"/>
                  </a:lnTo>
                  <a:lnTo>
                    <a:pt x="938" y="61"/>
                  </a:lnTo>
                  <a:lnTo>
                    <a:pt x="940" y="59"/>
                  </a:lnTo>
                  <a:lnTo>
                    <a:pt x="938" y="57"/>
                  </a:lnTo>
                  <a:lnTo>
                    <a:pt x="928" y="41"/>
                  </a:lnTo>
                  <a:lnTo>
                    <a:pt x="920" y="18"/>
                  </a:lnTo>
                  <a:lnTo>
                    <a:pt x="908" y="18"/>
                  </a:lnTo>
                  <a:lnTo>
                    <a:pt x="896" y="0"/>
                  </a:lnTo>
                  <a:lnTo>
                    <a:pt x="762" y="33"/>
                  </a:lnTo>
                  <a:lnTo>
                    <a:pt x="642" y="57"/>
                  </a:lnTo>
                  <a:lnTo>
                    <a:pt x="534" y="75"/>
                  </a:lnTo>
                  <a:lnTo>
                    <a:pt x="442" y="89"/>
                  </a:lnTo>
                  <a:lnTo>
                    <a:pt x="366" y="99"/>
                  </a:lnTo>
                  <a:lnTo>
                    <a:pt x="312" y="105"/>
                  </a:lnTo>
                  <a:lnTo>
                    <a:pt x="264" y="109"/>
                  </a:lnTo>
                  <a:lnTo>
                    <a:pt x="266" y="109"/>
                  </a:lnTo>
                  <a:lnTo>
                    <a:pt x="268" y="131"/>
                  </a:lnTo>
                  <a:lnTo>
                    <a:pt x="268" y="145"/>
                  </a:lnTo>
                  <a:lnTo>
                    <a:pt x="268" y="149"/>
                  </a:lnTo>
                  <a:lnTo>
                    <a:pt x="266" y="151"/>
                  </a:lnTo>
                  <a:lnTo>
                    <a:pt x="260" y="151"/>
                  </a:lnTo>
                  <a:lnTo>
                    <a:pt x="252" y="155"/>
                  </a:lnTo>
                  <a:lnTo>
                    <a:pt x="248" y="161"/>
                  </a:lnTo>
                  <a:lnTo>
                    <a:pt x="244" y="169"/>
                  </a:lnTo>
                  <a:lnTo>
                    <a:pt x="238" y="181"/>
                  </a:lnTo>
                  <a:lnTo>
                    <a:pt x="236" y="187"/>
                  </a:lnTo>
                  <a:lnTo>
                    <a:pt x="232" y="183"/>
                  </a:lnTo>
                  <a:lnTo>
                    <a:pt x="228" y="181"/>
                  </a:lnTo>
                  <a:lnTo>
                    <a:pt x="224" y="181"/>
                  </a:lnTo>
                  <a:lnTo>
                    <a:pt x="220" y="183"/>
                  </a:lnTo>
                  <a:lnTo>
                    <a:pt x="210" y="187"/>
                  </a:lnTo>
                  <a:lnTo>
                    <a:pt x="202" y="197"/>
                  </a:lnTo>
                  <a:lnTo>
                    <a:pt x="186" y="213"/>
                  </a:lnTo>
                  <a:lnTo>
                    <a:pt x="180" y="217"/>
                  </a:lnTo>
                  <a:lnTo>
                    <a:pt x="178" y="219"/>
                  </a:lnTo>
                  <a:lnTo>
                    <a:pt x="178" y="217"/>
                  </a:lnTo>
                  <a:lnTo>
                    <a:pt x="176" y="213"/>
                  </a:lnTo>
                  <a:lnTo>
                    <a:pt x="172" y="209"/>
                  </a:lnTo>
                  <a:lnTo>
                    <a:pt x="170" y="207"/>
                  </a:lnTo>
                  <a:lnTo>
                    <a:pt x="166" y="207"/>
                  </a:lnTo>
                  <a:lnTo>
                    <a:pt x="158" y="211"/>
                  </a:lnTo>
                  <a:lnTo>
                    <a:pt x="152" y="221"/>
                  </a:lnTo>
                  <a:lnTo>
                    <a:pt x="140" y="241"/>
                  </a:lnTo>
                  <a:lnTo>
                    <a:pt x="134" y="251"/>
                  </a:lnTo>
                  <a:lnTo>
                    <a:pt x="124" y="253"/>
                  </a:lnTo>
                  <a:lnTo>
                    <a:pt x="114" y="257"/>
                  </a:lnTo>
                  <a:lnTo>
                    <a:pt x="106" y="263"/>
                  </a:lnTo>
                  <a:lnTo>
                    <a:pt x="96" y="271"/>
                  </a:lnTo>
                  <a:lnTo>
                    <a:pt x="84" y="283"/>
                  </a:lnTo>
                  <a:lnTo>
                    <a:pt x="78" y="289"/>
                  </a:lnTo>
                  <a:lnTo>
                    <a:pt x="66" y="291"/>
                  </a:lnTo>
                  <a:lnTo>
                    <a:pt x="56" y="295"/>
                  </a:lnTo>
                  <a:lnTo>
                    <a:pt x="46" y="299"/>
                  </a:lnTo>
                  <a:lnTo>
                    <a:pt x="40" y="305"/>
                  </a:lnTo>
                  <a:lnTo>
                    <a:pt x="32" y="315"/>
                  </a:lnTo>
                  <a:lnTo>
                    <a:pt x="30" y="321"/>
                  </a:lnTo>
                  <a:lnTo>
                    <a:pt x="28" y="329"/>
                  </a:lnTo>
                  <a:lnTo>
                    <a:pt x="24" y="337"/>
                  </a:lnTo>
                  <a:lnTo>
                    <a:pt x="20" y="341"/>
                  </a:lnTo>
                  <a:lnTo>
                    <a:pt x="14" y="343"/>
                  </a:lnTo>
                  <a:lnTo>
                    <a:pt x="4" y="345"/>
                  </a:lnTo>
                  <a:lnTo>
                    <a:pt x="0" y="345"/>
                  </a:lnTo>
                  <a:lnTo>
                    <a:pt x="0" y="383"/>
                  </a:lnTo>
                  <a:lnTo>
                    <a:pt x="144" y="361"/>
                  </a:lnTo>
                  <a:lnTo>
                    <a:pt x="144" y="365"/>
                  </a:lnTo>
                  <a:lnTo>
                    <a:pt x="152" y="357"/>
                  </a:lnTo>
                  <a:lnTo>
                    <a:pt x="174" y="341"/>
                  </a:lnTo>
                  <a:lnTo>
                    <a:pt x="190" y="333"/>
                  </a:lnTo>
                  <a:lnTo>
                    <a:pt x="210" y="325"/>
                  </a:lnTo>
                  <a:lnTo>
                    <a:pt x="230" y="319"/>
                  </a:lnTo>
                  <a:lnTo>
                    <a:pt x="252" y="317"/>
                  </a:lnTo>
                  <a:lnTo>
                    <a:pt x="358" y="307"/>
                  </a:lnTo>
                  <a:lnTo>
                    <a:pt x="362" y="305"/>
                  </a:lnTo>
                  <a:lnTo>
                    <a:pt x="368" y="305"/>
                  </a:lnTo>
                  <a:lnTo>
                    <a:pt x="376" y="305"/>
                  </a:lnTo>
                  <a:lnTo>
                    <a:pt x="382" y="307"/>
                  </a:lnTo>
                  <a:lnTo>
                    <a:pt x="392" y="311"/>
                  </a:lnTo>
                  <a:lnTo>
                    <a:pt x="400" y="319"/>
                  </a:lnTo>
                  <a:lnTo>
                    <a:pt x="408" y="331"/>
                  </a:lnTo>
                  <a:lnTo>
                    <a:pt x="414" y="347"/>
                  </a:lnTo>
                  <a:lnTo>
                    <a:pt x="538" y="329"/>
                  </a:lnTo>
                  <a:lnTo>
                    <a:pt x="686" y="437"/>
                  </a:lnTo>
                  <a:lnTo>
                    <a:pt x="690" y="437"/>
                  </a:lnTo>
                  <a:lnTo>
                    <a:pt x="692" y="435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237" name="Group 75"/>
            <p:cNvGrpSpPr>
              <a:grpSpLocks noChangeAspect="1"/>
            </p:cNvGrpSpPr>
            <p:nvPr/>
          </p:nvGrpSpPr>
          <p:grpSpPr bwMode="auto">
            <a:xfrm>
              <a:off x="5513" y="2130"/>
              <a:ext cx="96" cy="279"/>
              <a:chOff x="5513" y="2130"/>
              <a:chExt cx="96" cy="279"/>
            </a:xfrm>
            <a:grpFill/>
          </p:grpSpPr>
          <p:sp>
            <p:nvSpPr>
              <p:cNvPr id="2238" name="Freeform 76"/>
              <p:cNvSpPr>
                <a:spLocks noChangeAspect="1"/>
              </p:cNvSpPr>
              <p:nvPr/>
            </p:nvSpPr>
            <p:spPr bwMode="auto">
              <a:xfrm>
                <a:off x="5513" y="2343"/>
                <a:ext cx="46" cy="66"/>
              </a:xfrm>
              <a:custGeom>
                <a:avLst/>
                <a:gdLst>
                  <a:gd name="T0" fmla="*/ 0 w 46"/>
                  <a:gd name="T1" fmla="*/ 66 h 66"/>
                  <a:gd name="T2" fmla="*/ 12 w 46"/>
                  <a:gd name="T3" fmla="*/ 40 h 66"/>
                  <a:gd name="T4" fmla="*/ 24 w 46"/>
                  <a:gd name="T5" fmla="*/ 18 h 66"/>
                  <a:gd name="T6" fmla="*/ 30 w 46"/>
                  <a:gd name="T7" fmla="*/ 8 h 66"/>
                  <a:gd name="T8" fmla="*/ 38 w 46"/>
                  <a:gd name="T9" fmla="*/ 0 h 66"/>
                  <a:gd name="T10" fmla="*/ 46 w 46"/>
                  <a:gd name="T11" fmla="*/ 2 h 66"/>
                  <a:gd name="T12" fmla="*/ 42 w 46"/>
                  <a:gd name="T13" fmla="*/ 6 h 66"/>
                  <a:gd name="T14" fmla="*/ 32 w 46"/>
                  <a:gd name="T15" fmla="*/ 16 h 66"/>
                  <a:gd name="T16" fmla="*/ 20 w 46"/>
                  <a:gd name="T17" fmla="*/ 34 h 66"/>
                  <a:gd name="T18" fmla="*/ 8 w 46"/>
                  <a:gd name="T19" fmla="*/ 62 h 66"/>
                  <a:gd name="T20" fmla="*/ 2 w 46"/>
                  <a:gd name="T21" fmla="*/ 66 h 6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66"/>
                  <a:gd name="T35" fmla="*/ 46 w 46"/>
                  <a:gd name="T36" fmla="*/ 66 h 6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66">
                    <a:moveTo>
                      <a:pt x="0" y="66"/>
                    </a:moveTo>
                    <a:lnTo>
                      <a:pt x="12" y="40"/>
                    </a:lnTo>
                    <a:lnTo>
                      <a:pt x="24" y="18"/>
                    </a:lnTo>
                    <a:lnTo>
                      <a:pt x="30" y="8"/>
                    </a:lnTo>
                    <a:lnTo>
                      <a:pt x="38" y="0"/>
                    </a:lnTo>
                    <a:lnTo>
                      <a:pt x="46" y="2"/>
                    </a:lnTo>
                    <a:lnTo>
                      <a:pt x="42" y="6"/>
                    </a:lnTo>
                    <a:lnTo>
                      <a:pt x="32" y="16"/>
                    </a:lnTo>
                    <a:lnTo>
                      <a:pt x="20" y="34"/>
                    </a:lnTo>
                    <a:lnTo>
                      <a:pt x="8" y="62"/>
                    </a:lnTo>
                    <a:lnTo>
                      <a:pt x="2" y="66"/>
                    </a:lnTo>
                  </a:path>
                </a:pathLst>
              </a:custGeom>
              <a:grpFill/>
              <a:ln w="6350" cmpd="sng">
                <a:solidFill>
                  <a:srgbClr val="FF8C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9" name="Freeform 77"/>
              <p:cNvSpPr>
                <a:spLocks noChangeAspect="1"/>
              </p:cNvSpPr>
              <p:nvPr/>
            </p:nvSpPr>
            <p:spPr bwMode="auto">
              <a:xfrm>
                <a:off x="5529" y="2130"/>
                <a:ext cx="62" cy="95"/>
              </a:xfrm>
              <a:custGeom>
                <a:avLst/>
                <a:gdLst>
                  <a:gd name="T0" fmla="*/ 6 w 62"/>
                  <a:gd name="T1" fmla="*/ 0 h 95"/>
                  <a:gd name="T2" fmla="*/ 18 w 62"/>
                  <a:gd name="T3" fmla="*/ 26 h 95"/>
                  <a:gd name="T4" fmla="*/ 30 w 62"/>
                  <a:gd name="T5" fmla="*/ 49 h 95"/>
                  <a:gd name="T6" fmla="*/ 44 w 62"/>
                  <a:gd name="T7" fmla="*/ 69 h 95"/>
                  <a:gd name="T8" fmla="*/ 60 w 62"/>
                  <a:gd name="T9" fmla="*/ 91 h 95"/>
                  <a:gd name="T10" fmla="*/ 62 w 62"/>
                  <a:gd name="T11" fmla="*/ 95 h 95"/>
                  <a:gd name="T12" fmla="*/ 60 w 62"/>
                  <a:gd name="T13" fmla="*/ 95 h 95"/>
                  <a:gd name="T14" fmla="*/ 38 w 62"/>
                  <a:gd name="T15" fmla="*/ 75 h 95"/>
                  <a:gd name="T16" fmla="*/ 18 w 62"/>
                  <a:gd name="T17" fmla="*/ 45 h 95"/>
                  <a:gd name="T18" fmla="*/ 6 w 62"/>
                  <a:gd name="T19" fmla="*/ 20 h 95"/>
                  <a:gd name="T20" fmla="*/ 0 w 62"/>
                  <a:gd name="T21" fmla="*/ 10 h 95"/>
                  <a:gd name="T22" fmla="*/ 0 w 62"/>
                  <a:gd name="T23" fmla="*/ 4 h 95"/>
                  <a:gd name="T24" fmla="*/ 0 w 62"/>
                  <a:gd name="T25" fmla="*/ 2 h 95"/>
                  <a:gd name="T26" fmla="*/ 2 w 62"/>
                  <a:gd name="T27" fmla="*/ 0 h 95"/>
                  <a:gd name="T28" fmla="*/ 4 w 62"/>
                  <a:gd name="T29" fmla="*/ 0 h 9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2"/>
                  <a:gd name="T46" fmla="*/ 0 h 95"/>
                  <a:gd name="T47" fmla="*/ 62 w 62"/>
                  <a:gd name="T48" fmla="*/ 95 h 9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2" h="95">
                    <a:moveTo>
                      <a:pt x="6" y="0"/>
                    </a:moveTo>
                    <a:lnTo>
                      <a:pt x="18" y="26"/>
                    </a:lnTo>
                    <a:lnTo>
                      <a:pt x="30" y="49"/>
                    </a:lnTo>
                    <a:lnTo>
                      <a:pt x="44" y="69"/>
                    </a:lnTo>
                    <a:lnTo>
                      <a:pt x="60" y="91"/>
                    </a:lnTo>
                    <a:lnTo>
                      <a:pt x="62" y="95"/>
                    </a:lnTo>
                    <a:lnTo>
                      <a:pt x="60" y="95"/>
                    </a:lnTo>
                    <a:lnTo>
                      <a:pt x="38" y="75"/>
                    </a:lnTo>
                    <a:lnTo>
                      <a:pt x="18" y="45"/>
                    </a:lnTo>
                    <a:lnTo>
                      <a:pt x="6" y="20"/>
                    </a:lnTo>
                    <a:lnTo>
                      <a:pt x="0" y="10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grpFill/>
              <a:ln w="6350" cmpd="sng">
                <a:solidFill>
                  <a:srgbClr val="FF8C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0" name="Freeform 78"/>
              <p:cNvSpPr>
                <a:spLocks noChangeAspect="1"/>
              </p:cNvSpPr>
              <p:nvPr/>
            </p:nvSpPr>
            <p:spPr bwMode="auto">
              <a:xfrm>
                <a:off x="5587" y="2231"/>
                <a:ext cx="22" cy="84"/>
              </a:xfrm>
              <a:custGeom>
                <a:avLst/>
                <a:gdLst>
                  <a:gd name="T0" fmla="*/ 10 w 22"/>
                  <a:gd name="T1" fmla="*/ 0 h 84"/>
                  <a:gd name="T2" fmla="*/ 22 w 22"/>
                  <a:gd name="T3" fmla="*/ 20 h 84"/>
                  <a:gd name="T4" fmla="*/ 22 w 22"/>
                  <a:gd name="T5" fmla="*/ 76 h 84"/>
                  <a:gd name="T6" fmla="*/ 4 w 22"/>
                  <a:gd name="T7" fmla="*/ 84 h 84"/>
                  <a:gd name="T8" fmla="*/ 0 w 22"/>
                  <a:gd name="T9" fmla="*/ 82 h 84"/>
                  <a:gd name="T10" fmla="*/ 16 w 22"/>
                  <a:gd name="T11" fmla="*/ 64 h 84"/>
                  <a:gd name="T12" fmla="*/ 16 w 22"/>
                  <a:gd name="T13" fmla="*/ 24 h 84"/>
                  <a:gd name="T14" fmla="*/ 4 w 22"/>
                  <a:gd name="T15" fmla="*/ 4 h 84"/>
                  <a:gd name="T16" fmla="*/ 10 w 22"/>
                  <a:gd name="T17" fmla="*/ 0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84"/>
                  <a:gd name="T29" fmla="*/ 22 w 22"/>
                  <a:gd name="T30" fmla="*/ 84 h 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84">
                    <a:moveTo>
                      <a:pt x="10" y="0"/>
                    </a:moveTo>
                    <a:lnTo>
                      <a:pt x="22" y="20"/>
                    </a:lnTo>
                    <a:lnTo>
                      <a:pt x="22" y="76"/>
                    </a:lnTo>
                    <a:lnTo>
                      <a:pt x="4" y="84"/>
                    </a:lnTo>
                    <a:lnTo>
                      <a:pt x="0" y="82"/>
                    </a:lnTo>
                    <a:lnTo>
                      <a:pt x="16" y="64"/>
                    </a:lnTo>
                    <a:lnTo>
                      <a:pt x="16" y="24"/>
                    </a:lnTo>
                    <a:lnTo>
                      <a:pt x="4" y="4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8C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2145" name="Group 85"/>
          <p:cNvGrpSpPr>
            <a:grpSpLocks noChangeAspect="1"/>
          </p:cNvGrpSpPr>
          <p:nvPr/>
        </p:nvGrpSpPr>
        <p:grpSpPr bwMode="auto">
          <a:xfrm>
            <a:off x="805730" y="5316795"/>
            <a:ext cx="1147828" cy="885758"/>
            <a:chOff x="400" y="3229"/>
            <a:chExt cx="880" cy="588"/>
          </a:xfrm>
          <a:solidFill>
            <a:srgbClr val="0070C0"/>
          </a:solidFill>
        </p:grpSpPr>
        <p:sp>
          <p:nvSpPr>
            <p:cNvPr id="2217" name="Freeform 86"/>
            <p:cNvSpPr>
              <a:spLocks noChangeAspect="1"/>
            </p:cNvSpPr>
            <p:nvPr/>
          </p:nvSpPr>
          <p:spPr bwMode="auto">
            <a:xfrm>
              <a:off x="652" y="3229"/>
              <a:ext cx="628" cy="520"/>
            </a:xfrm>
            <a:custGeom>
              <a:avLst/>
              <a:gdLst>
                <a:gd name="T0" fmla="*/ 616 w 628"/>
                <a:gd name="T1" fmla="*/ 362 h 520"/>
                <a:gd name="T2" fmla="*/ 502 w 628"/>
                <a:gd name="T3" fmla="*/ 298 h 520"/>
                <a:gd name="T4" fmla="*/ 436 w 628"/>
                <a:gd name="T5" fmla="*/ 304 h 520"/>
                <a:gd name="T6" fmla="*/ 398 w 628"/>
                <a:gd name="T7" fmla="*/ 306 h 520"/>
                <a:gd name="T8" fmla="*/ 274 w 628"/>
                <a:gd name="T9" fmla="*/ 16 h 520"/>
                <a:gd name="T10" fmla="*/ 200 w 628"/>
                <a:gd name="T11" fmla="*/ 20 h 520"/>
                <a:gd name="T12" fmla="*/ 160 w 628"/>
                <a:gd name="T13" fmla="*/ 2 h 520"/>
                <a:gd name="T14" fmla="*/ 120 w 628"/>
                <a:gd name="T15" fmla="*/ 16 h 520"/>
                <a:gd name="T16" fmla="*/ 82 w 628"/>
                <a:gd name="T17" fmla="*/ 38 h 520"/>
                <a:gd name="T18" fmla="*/ 26 w 628"/>
                <a:gd name="T19" fmla="*/ 90 h 520"/>
                <a:gd name="T20" fmla="*/ 60 w 628"/>
                <a:gd name="T21" fmla="*/ 130 h 520"/>
                <a:gd name="T22" fmla="*/ 80 w 628"/>
                <a:gd name="T23" fmla="*/ 152 h 520"/>
                <a:gd name="T24" fmla="*/ 54 w 628"/>
                <a:gd name="T25" fmla="*/ 158 h 520"/>
                <a:gd name="T26" fmla="*/ 24 w 628"/>
                <a:gd name="T27" fmla="*/ 156 h 520"/>
                <a:gd name="T28" fmla="*/ 6 w 628"/>
                <a:gd name="T29" fmla="*/ 182 h 520"/>
                <a:gd name="T30" fmla="*/ 28 w 628"/>
                <a:gd name="T31" fmla="*/ 208 h 520"/>
                <a:gd name="T32" fmla="*/ 86 w 628"/>
                <a:gd name="T33" fmla="*/ 202 h 520"/>
                <a:gd name="T34" fmla="*/ 86 w 628"/>
                <a:gd name="T35" fmla="*/ 214 h 520"/>
                <a:gd name="T36" fmla="*/ 72 w 628"/>
                <a:gd name="T37" fmla="*/ 244 h 520"/>
                <a:gd name="T38" fmla="*/ 44 w 628"/>
                <a:gd name="T39" fmla="*/ 252 h 520"/>
                <a:gd name="T40" fmla="*/ 28 w 628"/>
                <a:gd name="T41" fmla="*/ 278 h 520"/>
                <a:gd name="T42" fmla="*/ 14 w 628"/>
                <a:gd name="T43" fmla="*/ 306 h 520"/>
                <a:gd name="T44" fmla="*/ 28 w 628"/>
                <a:gd name="T45" fmla="*/ 322 h 520"/>
                <a:gd name="T46" fmla="*/ 32 w 628"/>
                <a:gd name="T47" fmla="*/ 352 h 520"/>
                <a:gd name="T48" fmla="*/ 56 w 628"/>
                <a:gd name="T49" fmla="*/ 366 h 520"/>
                <a:gd name="T50" fmla="*/ 70 w 628"/>
                <a:gd name="T51" fmla="*/ 354 h 520"/>
                <a:gd name="T52" fmla="*/ 78 w 628"/>
                <a:gd name="T53" fmla="*/ 386 h 520"/>
                <a:gd name="T54" fmla="*/ 86 w 628"/>
                <a:gd name="T55" fmla="*/ 400 h 520"/>
                <a:gd name="T56" fmla="*/ 110 w 628"/>
                <a:gd name="T57" fmla="*/ 384 h 520"/>
                <a:gd name="T58" fmla="*/ 126 w 628"/>
                <a:gd name="T59" fmla="*/ 402 h 520"/>
                <a:gd name="T60" fmla="*/ 148 w 628"/>
                <a:gd name="T61" fmla="*/ 394 h 520"/>
                <a:gd name="T62" fmla="*/ 138 w 628"/>
                <a:gd name="T63" fmla="*/ 440 h 520"/>
                <a:gd name="T64" fmla="*/ 118 w 628"/>
                <a:gd name="T65" fmla="*/ 464 h 520"/>
                <a:gd name="T66" fmla="*/ 100 w 628"/>
                <a:gd name="T67" fmla="*/ 488 h 520"/>
                <a:gd name="T68" fmla="*/ 88 w 628"/>
                <a:gd name="T69" fmla="*/ 486 h 520"/>
                <a:gd name="T70" fmla="*/ 48 w 628"/>
                <a:gd name="T71" fmla="*/ 518 h 520"/>
                <a:gd name="T72" fmla="*/ 80 w 628"/>
                <a:gd name="T73" fmla="*/ 506 h 520"/>
                <a:gd name="T74" fmla="*/ 112 w 628"/>
                <a:gd name="T75" fmla="*/ 498 h 520"/>
                <a:gd name="T76" fmla="*/ 136 w 628"/>
                <a:gd name="T77" fmla="*/ 482 h 520"/>
                <a:gd name="T78" fmla="*/ 148 w 628"/>
                <a:gd name="T79" fmla="*/ 458 h 520"/>
                <a:gd name="T80" fmla="*/ 204 w 628"/>
                <a:gd name="T81" fmla="*/ 400 h 520"/>
                <a:gd name="T82" fmla="*/ 208 w 628"/>
                <a:gd name="T83" fmla="*/ 380 h 520"/>
                <a:gd name="T84" fmla="*/ 224 w 628"/>
                <a:gd name="T85" fmla="*/ 336 h 520"/>
                <a:gd name="T86" fmla="*/ 250 w 628"/>
                <a:gd name="T87" fmla="*/ 302 h 520"/>
                <a:gd name="T88" fmla="*/ 242 w 628"/>
                <a:gd name="T89" fmla="*/ 316 h 520"/>
                <a:gd name="T90" fmla="*/ 234 w 628"/>
                <a:gd name="T91" fmla="*/ 356 h 520"/>
                <a:gd name="T92" fmla="*/ 240 w 628"/>
                <a:gd name="T93" fmla="*/ 370 h 520"/>
                <a:gd name="T94" fmla="*/ 284 w 628"/>
                <a:gd name="T95" fmla="*/ 338 h 520"/>
                <a:gd name="T96" fmla="*/ 290 w 628"/>
                <a:gd name="T97" fmla="*/ 302 h 520"/>
                <a:gd name="T98" fmla="*/ 348 w 628"/>
                <a:gd name="T99" fmla="*/ 330 h 520"/>
                <a:gd name="T100" fmla="*/ 412 w 628"/>
                <a:gd name="T101" fmla="*/ 318 h 520"/>
                <a:gd name="T102" fmla="*/ 426 w 628"/>
                <a:gd name="T103" fmla="*/ 320 h 520"/>
                <a:gd name="T104" fmla="*/ 486 w 628"/>
                <a:gd name="T105" fmla="*/ 340 h 520"/>
                <a:gd name="T106" fmla="*/ 484 w 628"/>
                <a:gd name="T107" fmla="*/ 320 h 520"/>
                <a:gd name="T108" fmla="*/ 494 w 628"/>
                <a:gd name="T109" fmla="*/ 308 h 520"/>
                <a:gd name="T110" fmla="*/ 540 w 628"/>
                <a:gd name="T111" fmla="*/ 338 h 520"/>
                <a:gd name="T112" fmla="*/ 560 w 628"/>
                <a:gd name="T113" fmla="*/ 354 h 520"/>
                <a:gd name="T114" fmla="*/ 586 w 628"/>
                <a:gd name="T115" fmla="*/ 380 h 520"/>
                <a:gd name="T116" fmla="*/ 616 w 628"/>
                <a:gd name="T117" fmla="*/ 388 h 52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28"/>
                <a:gd name="T178" fmla="*/ 0 h 520"/>
                <a:gd name="T179" fmla="*/ 628 w 628"/>
                <a:gd name="T180" fmla="*/ 520 h 52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28" h="520">
                  <a:moveTo>
                    <a:pt x="622" y="400"/>
                  </a:moveTo>
                  <a:lnTo>
                    <a:pt x="626" y="394"/>
                  </a:lnTo>
                  <a:lnTo>
                    <a:pt x="628" y="388"/>
                  </a:lnTo>
                  <a:lnTo>
                    <a:pt x="626" y="382"/>
                  </a:lnTo>
                  <a:lnTo>
                    <a:pt x="624" y="372"/>
                  </a:lnTo>
                  <a:lnTo>
                    <a:pt x="616" y="362"/>
                  </a:lnTo>
                  <a:lnTo>
                    <a:pt x="610" y="362"/>
                  </a:lnTo>
                  <a:lnTo>
                    <a:pt x="602" y="360"/>
                  </a:lnTo>
                  <a:lnTo>
                    <a:pt x="592" y="358"/>
                  </a:lnTo>
                  <a:lnTo>
                    <a:pt x="582" y="356"/>
                  </a:lnTo>
                  <a:lnTo>
                    <a:pt x="520" y="312"/>
                  </a:lnTo>
                  <a:lnTo>
                    <a:pt x="502" y="298"/>
                  </a:lnTo>
                  <a:lnTo>
                    <a:pt x="486" y="288"/>
                  </a:lnTo>
                  <a:lnTo>
                    <a:pt x="474" y="302"/>
                  </a:lnTo>
                  <a:lnTo>
                    <a:pt x="476" y="312"/>
                  </a:lnTo>
                  <a:lnTo>
                    <a:pt x="464" y="322"/>
                  </a:lnTo>
                  <a:lnTo>
                    <a:pt x="438" y="306"/>
                  </a:lnTo>
                  <a:lnTo>
                    <a:pt x="436" y="304"/>
                  </a:lnTo>
                  <a:lnTo>
                    <a:pt x="430" y="298"/>
                  </a:lnTo>
                  <a:lnTo>
                    <a:pt x="426" y="296"/>
                  </a:lnTo>
                  <a:lnTo>
                    <a:pt x="420" y="296"/>
                  </a:lnTo>
                  <a:lnTo>
                    <a:pt x="414" y="298"/>
                  </a:lnTo>
                  <a:lnTo>
                    <a:pt x="408" y="302"/>
                  </a:lnTo>
                  <a:lnTo>
                    <a:pt x="398" y="306"/>
                  </a:lnTo>
                  <a:lnTo>
                    <a:pt x="312" y="20"/>
                  </a:lnTo>
                  <a:lnTo>
                    <a:pt x="306" y="18"/>
                  </a:lnTo>
                  <a:lnTo>
                    <a:pt x="296" y="14"/>
                  </a:lnTo>
                  <a:lnTo>
                    <a:pt x="288" y="12"/>
                  </a:lnTo>
                  <a:lnTo>
                    <a:pt x="280" y="14"/>
                  </a:lnTo>
                  <a:lnTo>
                    <a:pt x="274" y="16"/>
                  </a:lnTo>
                  <a:lnTo>
                    <a:pt x="268" y="20"/>
                  </a:lnTo>
                  <a:lnTo>
                    <a:pt x="246" y="20"/>
                  </a:lnTo>
                  <a:lnTo>
                    <a:pt x="224" y="18"/>
                  </a:lnTo>
                  <a:lnTo>
                    <a:pt x="210" y="18"/>
                  </a:lnTo>
                  <a:lnTo>
                    <a:pt x="206" y="18"/>
                  </a:lnTo>
                  <a:lnTo>
                    <a:pt x="200" y="20"/>
                  </a:lnTo>
                  <a:lnTo>
                    <a:pt x="192" y="18"/>
                  </a:lnTo>
                  <a:lnTo>
                    <a:pt x="188" y="14"/>
                  </a:lnTo>
                  <a:lnTo>
                    <a:pt x="184" y="8"/>
                  </a:lnTo>
                  <a:lnTo>
                    <a:pt x="176" y="10"/>
                  </a:lnTo>
                  <a:lnTo>
                    <a:pt x="168" y="12"/>
                  </a:lnTo>
                  <a:lnTo>
                    <a:pt x="160" y="2"/>
                  </a:lnTo>
                  <a:lnTo>
                    <a:pt x="152" y="8"/>
                  </a:lnTo>
                  <a:lnTo>
                    <a:pt x="150" y="0"/>
                  </a:lnTo>
                  <a:lnTo>
                    <a:pt x="136" y="0"/>
                  </a:lnTo>
                  <a:lnTo>
                    <a:pt x="128" y="10"/>
                  </a:lnTo>
                  <a:lnTo>
                    <a:pt x="126" y="14"/>
                  </a:lnTo>
                  <a:lnTo>
                    <a:pt x="120" y="16"/>
                  </a:lnTo>
                  <a:lnTo>
                    <a:pt x="112" y="16"/>
                  </a:lnTo>
                  <a:lnTo>
                    <a:pt x="104" y="22"/>
                  </a:lnTo>
                  <a:lnTo>
                    <a:pt x="96" y="30"/>
                  </a:lnTo>
                  <a:lnTo>
                    <a:pt x="94" y="30"/>
                  </a:lnTo>
                  <a:lnTo>
                    <a:pt x="86" y="34"/>
                  </a:lnTo>
                  <a:lnTo>
                    <a:pt x="82" y="38"/>
                  </a:lnTo>
                  <a:lnTo>
                    <a:pt x="76" y="44"/>
                  </a:lnTo>
                  <a:lnTo>
                    <a:pt x="70" y="52"/>
                  </a:lnTo>
                  <a:lnTo>
                    <a:pt x="64" y="64"/>
                  </a:lnTo>
                  <a:lnTo>
                    <a:pt x="56" y="74"/>
                  </a:lnTo>
                  <a:lnTo>
                    <a:pt x="36" y="74"/>
                  </a:lnTo>
                  <a:lnTo>
                    <a:pt x="26" y="90"/>
                  </a:lnTo>
                  <a:lnTo>
                    <a:pt x="32" y="92"/>
                  </a:lnTo>
                  <a:lnTo>
                    <a:pt x="42" y="100"/>
                  </a:lnTo>
                  <a:lnTo>
                    <a:pt x="48" y="104"/>
                  </a:lnTo>
                  <a:lnTo>
                    <a:pt x="54" y="112"/>
                  </a:lnTo>
                  <a:lnTo>
                    <a:pt x="58" y="120"/>
                  </a:lnTo>
                  <a:lnTo>
                    <a:pt x="60" y="130"/>
                  </a:lnTo>
                  <a:lnTo>
                    <a:pt x="70" y="132"/>
                  </a:lnTo>
                  <a:lnTo>
                    <a:pt x="80" y="134"/>
                  </a:lnTo>
                  <a:lnTo>
                    <a:pt x="84" y="146"/>
                  </a:lnTo>
                  <a:lnTo>
                    <a:pt x="94" y="146"/>
                  </a:lnTo>
                  <a:lnTo>
                    <a:pt x="94" y="152"/>
                  </a:lnTo>
                  <a:lnTo>
                    <a:pt x="80" y="152"/>
                  </a:lnTo>
                  <a:lnTo>
                    <a:pt x="74" y="140"/>
                  </a:lnTo>
                  <a:lnTo>
                    <a:pt x="70" y="144"/>
                  </a:lnTo>
                  <a:lnTo>
                    <a:pt x="78" y="156"/>
                  </a:lnTo>
                  <a:lnTo>
                    <a:pt x="88" y="158"/>
                  </a:lnTo>
                  <a:lnTo>
                    <a:pt x="78" y="164"/>
                  </a:lnTo>
                  <a:lnTo>
                    <a:pt x="54" y="158"/>
                  </a:lnTo>
                  <a:lnTo>
                    <a:pt x="54" y="146"/>
                  </a:lnTo>
                  <a:lnTo>
                    <a:pt x="32" y="152"/>
                  </a:lnTo>
                  <a:lnTo>
                    <a:pt x="32" y="160"/>
                  </a:lnTo>
                  <a:lnTo>
                    <a:pt x="30" y="162"/>
                  </a:lnTo>
                  <a:lnTo>
                    <a:pt x="28" y="160"/>
                  </a:lnTo>
                  <a:lnTo>
                    <a:pt x="24" y="156"/>
                  </a:lnTo>
                  <a:lnTo>
                    <a:pt x="20" y="158"/>
                  </a:lnTo>
                  <a:lnTo>
                    <a:pt x="12" y="160"/>
                  </a:lnTo>
                  <a:lnTo>
                    <a:pt x="4" y="166"/>
                  </a:lnTo>
                  <a:lnTo>
                    <a:pt x="2" y="170"/>
                  </a:lnTo>
                  <a:lnTo>
                    <a:pt x="0" y="174"/>
                  </a:lnTo>
                  <a:lnTo>
                    <a:pt x="6" y="182"/>
                  </a:lnTo>
                  <a:lnTo>
                    <a:pt x="12" y="190"/>
                  </a:lnTo>
                  <a:lnTo>
                    <a:pt x="16" y="198"/>
                  </a:lnTo>
                  <a:lnTo>
                    <a:pt x="16" y="200"/>
                  </a:lnTo>
                  <a:lnTo>
                    <a:pt x="18" y="204"/>
                  </a:lnTo>
                  <a:lnTo>
                    <a:pt x="22" y="206"/>
                  </a:lnTo>
                  <a:lnTo>
                    <a:pt x="28" y="208"/>
                  </a:lnTo>
                  <a:lnTo>
                    <a:pt x="36" y="210"/>
                  </a:lnTo>
                  <a:lnTo>
                    <a:pt x="46" y="210"/>
                  </a:lnTo>
                  <a:lnTo>
                    <a:pt x="58" y="214"/>
                  </a:lnTo>
                  <a:lnTo>
                    <a:pt x="70" y="214"/>
                  </a:lnTo>
                  <a:lnTo>
                    <a:pt x="82" y="204"/>
                  </a:lnTo>
                  <a:lnTo>
                    <a:pt x="86" y="202"/>
                  </a:lnTo>
                  <a:lnTo>
                    <a:pt x="94" y="202"/>
                  </a:lnTo>
                  <a:lnTo>
                    <a:pt x="98" y="202"/>
                  </a:lnTo>
                  <a:lnTo>
                    <a:pt x="98" y="204"/>
                  </a:lnTo>
                  <a:lnTo>
                    <a:pt x="94" y="208"/>
                  </a:lnTo>
                  <a:lnTo>
                    <a:pt x="88" y="212"/>
                  </a:lnTo>
                  <a:lnTo>
                    <a:pt x="86" y="214"/>
                  </a:lnTo>
                  <a:lnTo>
                    <a:pt x="88" y="218"/>
                  </a:lnTo>
                  <a:lnTo>
                    <a:pt x="92" y="230"/>
                  </a:lnTo>
                  <a:lnTo>
                    <a:pt x="92" y="234"/>
                  </a:lnTo>
                  <a:lnTo>
                    <a:pt x="90" y="240"/>
                  </a:lnTo>
                  <a:lnTo>
                    <a:pt x="84" y="242"/>
                  </a:lnTo>
                  <a:lnTo>
                    <a:pt x="72" y="244"/>
                  </a:lnTo>
                  <a:lnTo>
                    <a:pt x="70" y="246"/>
                  </a:lnTo>
                  <a:lnTo>
                    <a:pt x="66" y="252"/>
                  </a:lnTo>
                  <a:lnTo>
                    <a:pt x="60" y="258"/>
                  </a:lnTo>
                  <a:lnTo>
                    <a:pt x="56" y="256"/>
                  </a:lnTo>
                  <a:lnTo>
                    <a:pt x="48" y="252"/>
                  </a:lnTo>
                  <a:lnTo>
                    <a:pt x="44" y="252"/>
                  </a:lnTo>
                  <a:lnTo>
                    <a:pt x="40" y="254"/>
                  </a:lnTo>
                  <a:lnTo>
                    <a:pt x="36" y="258"/>
                  </a:lnTo>
                  <a:lnTo>
                    <a:pt x="36" y="264"/>
                  </a:lnTo>
                  <a:lnTo>
                    <a:pt x="36" y="274"/>
                  </a:lnTo>
                  <a:lnTo>
                    <a:pt x="34" y="278"/>
                  </a:lnTo>
                  <a:lnTo>
                    <a:pt x="28" y="278"/>
                  </a:lnTo>
                  <a:lnTo>
                    <a:pt x="24" y="282"/>
                  </a:lnTo>
                  <a:lnTo>
                    <a:pt x="22" y="286"/>
                  </a:lnTo>
                  <a:lnTo>
                    <a:pt x="20" y="294"/>
                  </a:lnTo>
                  <a:lnTo>
                    <a:pt x="14" y="302"/>
                  </a:lnTo>
                  <a:lnTo>
                    <a:pt x="12" y="304"/>
                  </a:lnTo>
                  <a:lnTo>
                    <a:pt x="14" y="306"/>
                  </a:lnTo>
                  <a:lnTo>
                    <a:pt x="16" y="306"/>
                  </a:lnTo>
                  <a:lnTo>
                    <a:pt x="22" y="302"/>
                  </a:lnTo>
                  <a:lnTo>
                    <a:pt x="22" y="304"/>
                  </a:lnTo>
                  <a:lnTo>
                    <a:pt x="22" y="308"/>
                  </a:lnTo>
                  <a:lnTo>
                    <a:pt x="20" y="312"/>
                  </a:lnTo>
                  <a:lnTo>
                    <a:pt x="28" y="322"/>
                  </a:lnTo>
                  <a:lnTo>
                    <a:pt x="38" y="328"/>
                  </a:lnTo>
                  <a:lnTo>
                    <a:pt x="42" y="330"/>
                  </a:lnTo>
                  <a:lnTo>
                    <a:pt x="48" y="332"/>
                  </a:lnTo>
                  <a:lnTo>
                    <a:pt x="36" y="344"/>
                  </a:lnTo>
                  <a:lnTo>
                    <a:pt x="34" y="348"/>
                  </a:lnTo>
                  <a:lnTo>
                    <a:pt x="32" y="352"/>
                  </a:lnTo>
                  <a:lnTo>
                    <a:pt x="34" y="354"/>
                  </a:lnTo>
                  <a:lnTo>
                    <a:pt x="40" y="356"/>
                  </a:lnTo>
                  <a:lnTo>
                    <a:pt x="42" y="360"/>
                  </a:lnTo>
                  <a:lnTo>
                    <a:pt x="48" y="366"/>
                  </a:lnTo>
                  <a:lnTo>
                    <a:pt x="52" y="368"/>
                  </a:lnTo>
                  <a:lnTo>
                    <a:pt x="56" y="366"/>
                  </a:lnTo>
                  <a:lnTo>
                    <a:pt x="60" y="360"/>
                  </a:lnTo>
                  <a:lnTo>
                    <a:pt x="66" y="350"/>
                  </a:lnTo>
                  <a:lnTo>
                    <a:pt x="68" y="344"/>
                  </a:lnTo>
                  <a:lnTo>
                    <a:pt x="70" y="342"/>
                  </a:lnTo>
                  <a:lnTo>
                    <a:pt x="70" y="346"/>
                  </a:lnTo>
                  <a:lnTo>
                    <a:pt x="70" y="354"/>
                  </a:lnTo>
                  <a:lnTo>
                    <a:pt x="72" y="362"/>
                  </a:lnTo>
                  <a:lnTo>
                    <a:pt x="76" y="366"/>
                  </a:lnTo>
                  <a:lnTo>
                    <a:pt x="80" y="368"/>
                  </a:lnTo>
                  <a:lnTo>
                    <a:pt x="80" y="372"/>
                  </a:lnTo>
                  <a:lnTo>
                    <a:pt x="80" y="378"/>
                  </a:lnTo>
                  <a:lnTo>
                    <a:pt x="78" y="386"/>
                  </a:lnTo>
                  <a:lnTo>
                    <a:pt x="76" y="396"/>
                  </a:lnTo>
                  <a:lnTo>
                    <a:pt x="76" y="400"/>
                  </a:lnTo>
                  <a:lnTo>
                    <a:pt x="78" y="404"/>
                  </a:lnTo>
                  <a:lnTo>
                    <a:pt x="80" y="406"/>
                  </a:lnTo>
                  <a:lnTo>
                    <a:pt x="82" y="404"/>
                  </a:lnTo>
                  <a:lnTo>
                    <a:pt x="86" y="400"/>
                  </a:lnTo>
                  <a:lnTo>
                    <a:pt x="92" y="392"/>
                  </a:lnTo>
                  <a:lnTo>
                    <a:pt x="94" y="384"/>
                  </a:lnTo>
                  <a:lnTo>
                    <a:pt x="96" y="384"/>
                  </a:lnTo>
                  <a:lnTo>
                    <a:pt x="106" y="392"/>
                  </a:lnTo>
                  <a:lnTo>
                    <a:pt x="108" y="384"/>
                  </a:lnTo>
                  <a:lnTo>
                    <a:pt x="110" y="384"/>
                  </a:lnTo>
                  <a:lnTo>
                    <a:pt x="114" y="394"/>
                  </a:lnTo>
                  <a:lnTo>
                    <a:pt x="116" y="400"/>
                  </a:lnTo>
                  <a:lnTo>
                    <a:pt x="120" y="404"/>
                  </a:lnTo>
                  <a:lnTo>
                    <a:pt x="122" y="406"/>
                  </a:lnTo>
                  <a:lnTo>
                    <a:pt x="124" y="406"/>
                  </a:lnTo>
                  <a:lnTo>
                    <a:pt x="126" y="402"/>
                  </a:lnTo>
                  <a:lnTo>
                    <a:pt x="126" y="396"/>
                  </a:lnTo>
                  <a:lnTo>
                    <a:pt x="126" y="394"/>
                  </a:lnTo>
                  <a:lnTo>
                    <a:pt x="128" y="396"/>
                  </a:lnTo>
                  <a:lnTo>
                    <a:pt x="136" y="398"/>
                  </a:lnTo>
                  <a:lnTo>
                    <a:pt x="142" y="396"/>
                  </a:lnTo>
                  <a:lnTo>
                    <a:pt x="148" y="394"/>
                  </a:lnTo>
                  <a:lnTo>
                    <a:pt x="154" y="388"/>
                  </a:lnTo>
                  <a:lnTo>
                    <a:pt x="160" y="378"/>
                  </a:lnTo>
                  <a:lnTo>
                    <a:pt x="148" y="404"/>
                  </a:lnTo>
                  <a:lnTo>
                    <a:pt x="148" y="410"/>
                  </a:lnTo>
                  <a:lnTo>
                    <a:pt x="144" y="426"/>
                  </a:lnTo>
                  <a:lnTo>
                    <a:pt x="138" y="440"/>
                  </a:lnTo>
                  <a:lnTo>
                    <a:pt x="136" y="446"/>
                  </a:lnTo>
                  <a:lnTo>
                    <a:pt x="130" y="446"/>
                  </a:lnTo>
                  <a:lnTo>
                    <a:pt x="130" y="448"/>
                  </a:lnTo>
                  <a:lnTo>
                    <a:pt x="130" y="452"/>
                  </a:lnTo>
                  <a:lnTo>
                    <a:pt x="128" y="456"/>
                  </a:lnTo>
                  <a:lnTo>
                    <a:pt x="118" y="464"/>
                  </a:lnTo>
                  <a:lnTo>
                    <a:pt x="112" y="466"/>
                  </a:lnTo>
                  <a:lnTo>
                    <a:pt x="102" y="472"/>
                  </a:lnTo>
                  <a:lnTo>
                    <a:pt x="100" y="476"/>
                  </a:lnTo>
                  <a:lnTo>
                    <a:pt x="96" y="480"/>
                  </a:lnTo>
                  <a:lnTo>
                    <a:pt x="96" y="484"/>
                  </a:lnTo>
                  <a:lnTo>
                    <a:pt x="100" y="488"/>
                  </a:lnTo>
                  <a:lnTo>
                    <a:pt x="98" y="492"/>
                  </a:lnTo>
                  <a:lnTo>
                    <a:pt x="94" y="494"/>
                  </a:lnTo>
                  <a:lnTo>
                    <a:pt x="92" y="496"/>
                  </a:lnTo>
                  <a:lnTo>
                    <a:pt x="90" y="494"/>
                  </a:lnTo>
                  <a:lnTo>
                    <a:pt x="88" y="492"/>
                  </a:lnTo>
                  <a:lnTo>
                    <a:pt x="88" y="486"/>
                  </a:lnTo>
                  <a:lnTo>
                    <a:pt x="86" y="486"/>
                  </a:lnTo>
                  <a:lnTo>
                    <a:pt x="82" y="486"/>
                  </a:lnTo>
                  <a:lnTo>
                    <a:pt x="74" y="488"/>
                  </a:lnTo>
                  <a:lnTo>
                    <a:pt x="54" y="506"/>
                  </a:lnTo>
                  <a:lnTo>
                    <a:pt x="48" y="516"/>
                  </a:lnTo>
                  <a:lnTo>
                    <a:pt x="48" y="518"/>
                  </a:lnTo>
                  <a:lnTo>
                    <a:pt x="48" y="520"/>
                  </a:lnTo>
                  <a:lnTo>
                    <a:pt x="60" y="512"/>
                  </a:lnTo>
                  <a:lnTo>
                    <a:pt x="80" y="494"/>
                  </a:lnTo>
                  <a:lnTo>
                    <a:pt x="78" y="498"/>
                  </a:lnTo>
                  <a:lnTo>
                    <a:pt x="80" y="504"/>
                  </a:lnTo>
                  <a:lnTo>
                    <a:pt x="80" y="506"/>
                  </a:lnTo>
                  <a:lnTo>
                    <a:pt x="84" y="506"/>
                  </a:lnTo>
                  <a:lnTo>
                    <a:pt x="90" y="502"/>
                  </a:lnTo>
                  <a:lnTo>
                    <a:pt x="100" y="498"/>
                  </a:lnTo>
                  <a:lnTo>
                    <a:pt x="104" y="492"/>
                  </a:lnTo>
                  <a:lnTo>
                    <a:pt x="108" y="492"/>
                  </a:lnTo>
                  <a:lnTo>
                    <a:pt x="112" y="498"/>
                  </a:lnTo>
                  <a:lnTo>
                    <a:pt x="112" y="496"/>
                  </a:lnTo>
                  <a:lnTo>
                    <a:pt x="114" y="490"/>
                  </a:lnTo>
                  <a:lnTo>
                    <a:pt x="118" y="488"/>
                  </a:lnTo>
                  <a:lnTo>
                    <a:pt x="122" y="484"/>
                  </a:lnTo>
                  <a:lnTo>
                    <a:pt x="128" y="482"/>
                  </a:lnTo>
                  <a:lnTo>
                    <a:pt x="136" y="482"/>
                  </a:lnTo>
                  <a:lnTo>
                    <a:pt x="134" y="480"/>
                  </a:lnTo>
                  <a:lnTo>
                    <a:pt x="132" y="478"/>
                  </a:lnTo>
                  <a:lnTo>
                    <a:pt x="132" y="474"/>
                  </a:lnTo>
                  <a:lnTo>
                    <a:pt x="134" y="470"/>
                  </a:lnTo>
                  <a:lnTo>
                    <a:pt x="138" y="464"/>
                  </a:lnTo>
                  <a:lnTo>
                    <a:pt x="148" y="458"/>
                  </a:lnTo>
                  <a:lnTo>
                    <a:pt x="162" y="450"/>
                  </a:lnTo>
                  <a:lnTo>
                    <a:pt x="162" y="448"/>
                  </a:lnTo>
                  <a:lnTo>
                    <a:pt x="164" y="442"/>
                  </a:lnTo>
                  <a:lnTo>
                    <a:pt x="174" y="430"/>
                  </a:lnTo>
                  <a:lnTo>
                    <a:pt x="202" y="406"/>
                  </a:lnTo>
                  <a:lnTo>
                    <a:pt x="204" y="400"/>
                  </a:lnTo>
                  <a:lnTo>
                    <a:pt x="206" y="394"/>
                  </a:lnTo>
                  <a:lnTo>
                    <a:pt x="208" y="392"/>
                  </a:lnTo>
                  <a:lnTo>
                    <a:pt x="212" y="386"/>
                  </a:lnTo>
                  <a:lnTo>
                    <a:pt x="212" y="384"/>
                  </a:lnTo>
                  <a:lnTo>
                    <a:pt x="212" y="382"/>
                  </a:lnTo>
                  <a:lnTo>
                    <a:pt x="208" y="380"/>
                  </a:lnTo>
                  <a:lnTo>
                    <a:pt x="202" y="380"/>
                  </a:lnTo>
                  <a:lnTo>
                    <a:pt x="200" y="378"/>
                  </a:lnTo>
                  <a:lnTo>
                    <a:pt x="200" y="374"/>
                  </a:lnTo>
                  <a:lnTo>
                    <a:pt x="206" y="364"/>
                  </a:lnTo>
                  <a:lnTo>
                    <a:pt x="222" y="346"/>
                  </a:lnTo>
                  <a:lnTo>
                    <a:pt x="224" y="336"/>
                  </a:lnTo>
                  <a:lnTo>
                    <a:pt x="228" y="326"/>
                  </a:lnTo>
                  <a:lnTo>
                    <a:pt x="232" y="316"/>
                  </a:lnTo>
                  <a:lnTo>
                    <a:pt x="238" y="308"/>
                  </a:lnTo>
                  <a:lnTo>
                    <a:pt x="240" y="306"/>
                  </a:lnTo>
                  <a:lnTo>
                    <a:pt x="244" y="304"/>
                  </a:lnTo>
                  <a:lnTo>
                    <a:pt x="250" y="302"/>
                  </a:lnTo>
                  <a:lnTo>
                    <a:pt x="254" y="304"/>
                  </a:lnTo>
                  <a:lnTo>
                    <a:pt x="260" y="306"/>
                  </a:lnTo>
                  <a:lnTo>
                    <a:pt x="264" y="312"/>
                  </a:lnTo>
                  <a:lnTo>
                    <a:pt x="260" y="312"/>
                  </a:lnTo>
                  <a:lnTo>
                    <a:pt x="248" y="314"/>
                  </a:lnTo>
                  <a:lnTo>
                    <a:pt x="242" y="316"/>
                  </a:lnTo>
                  <a:lnTo>
                    <a:pt x="238" y="322"/>
                  </a:lnTo>
                  <a:lnTo>
                    <a:pt x="238" y="330"/>
                  </a:lnTo>
                  <a:lnTo>
                    <a:pt x="242" y="342"/>
                  </a:lnTo>
                  <a:lnTo>
                    <a:pt x="240" y="346"/>
                  </a:lnTo>
                  <a:lnTo>
                    <a:pt x="236" y="354"/>
                  </a:lnTo>
                  <a:lnTo>
                    <a:pt x="234" y="356"/>
                  </a:lnTo>
                  <a:lnTo>
                    <a:pt x="236" y="358"/>
                  </a:lnTo>
                  <a:lnTo>
                    <a:pt x="240" y="356"/>
                  </a:lnTo>
                  <a:lnTo>
                    <a:pt x="248" y="352"/>
                  </a:lnTo>
                  <a:lnTo>
                    <a:pt x="244" y="358"/>
                  </a:lnTo>
                  <a:lnTo>
                    <a:pt x="240" y="368"/>
                  </a:lnTo>
                  <a:lnTo>
                    <a:pt x="240" y="370"/>
                  </a:lnTo>
                  <a:lnTo>
                    <a:pt x="242" y="370"/>
                  </a:lnTo>
                  <a:lnTo>
                    <a:pt x="250" y="366"/>
                  </a:lnTo>
                  <a:lnTo>
                    <a:pt x="262" y="354"/>
                  </a:lnTo>
                  <a:lnTo>
                    <a:pt x="276" y="342"/>
                  </a:lnTo>
                  <a:lnTo>
                    <a:pt x="280" y="340"/>
                  </a:lnTo>
                  <a:lnTo>
                    <a:pt x="284" y="338"/>
                  </a:lnTo>
                  <a:lnTo>
                    <a:pt x="286" y="336"/>
                  </a:lnTo>
                  <a:lnTo>
                    <a:pt x="286" y="334"/>
                  </a:lnTo>
                  <a:lnTo>
                    <a:pt x="286" y="328"/>
                  </a:lnTo>
                  <a:lnTo>
                    <a:pt x="284" y="324"/>
                  </a:lnTo>
                  <a:lnTo>
                    <a:pt x="278" y="312"/>
                  </a:lnTo>
                  <a:lnTo>
                    <a:pt x="290" y="302"/>
                  </a:lnTo>
                  <a:lnTo>
                    <a:pt x="294" y="308"/>
                  </a:lnTo>
                  <a:lnTo>
                    <a:pt x="306" y="302"/>
                  </a:lnTo>
                  <a:lnTo>
                    <a:pt x="324" y="312"/>
                  </a:lnTo>
                  <a:lnTo>
                    <a:pt x="330" y="318"/>
                  </a:lnTo>
                  <a:lnTo>
                    <a:pt x="338" y="310"/>
                  </a:lnTo>
                  <a:lnTo>
                    <a:pt x="348" y="330"/>
                  </a:lnTo>
                  <a:lnTo>
                    <a:pt x="352" y="326"/>
                  </a:lnTo>
                  <a:lnTo>
                    <a:pt x="364" y="320"/>
                  </a:lnTo>
                  <a:lnTo>
                    <a:pt x="372" y="316"/>
                  </a:lnTo>
                  <a:lnTo>
                    <a:pt x="384" y="316"/>
                  </a:lnTo>
                  <a:lnTo>
                    <a:pt x="396" y="316"/>
                  </a:lnTo>
                  <a:lnTo>
                    <a:pt x="412" y="318"/>
                  </a:lnTo>
                  <a:lnTo>
                    <a:pt x="414" y="316"/>
                  </a:lnTo>
                  <a:lnTo>
                    <a:pt x="420" y="312"/>
                  </a:lnTo>
                  <a:lnTo>
                    <a:pt x="422" y="310"/>
                  </a:lnTo>
                  <a:lnTo>
                    <a:pt x="424" y="312"/>
                  </a:lnTo>
                  <a:lnTo>
                    <a:pt x="426" y="314"/>
                  </a:lnTo>
                  <a:lnTo>
                    <a:pt x="426" y="320"/>
                  </a:lnTo>
                  <a:lnTo>
                    <a:pt x="430" y="322"/>
                  </a:lnTo>
                  <a:lnTo>
                    <a:pt x="438" y="322"/>
                  </a:lnTo>
                  <a:lnTo>
                    <a:pt x="450" y="324"/>
                  </a:lnTo>
                  <a:lnTo>
                    <a:pt x="474" y="338"/>
                  </a:lnTo>
                  <a:lnTo>
                    <a:pt x="478" y="338"/>
                  </a:lnTo>
                  <a:lnTo>
                    <a:pt x="486" y="340"/>
                  </a:lnTo>
                  <a:lnTo>
                    <a:pt x="488" y="338"/>
                  </a:lnTo>
                  <a:lnTo>
                    <a:pt x="490" y="336"/>
                  </a:lnTo>
                  <a:lnTo>
                    <a:pt x="486" y="330"/>
                  </a:lnTo>
                  <a:lnTo>
                    <a:pt x="480" y="322"/>
                  </a:lnTo>
                  <a:lnTo>
                    <a:pt x="480" y="320"/>
                  </a:lnTo>
                  <a:lnTo>
                    <a:pt x="484" y="320"/>
                  </a:lnTo>
                  <a:lnTo>
                    <a:pt x="488" y="318"/>
                  </a:lnTo>
                  <a:lnTo>
                    <a:pt x="500" y="330"/>
                  </a:lnTo>
                  <a:lnTo>
                    <a:pt x="504" y="330"/>
                  </a:lnTo>
                  <a:lnTo>
                    <a:pt x="504" y="328"/>
                  </a:lnTo>
                  <a:lnTo>
                    <a:pt x="494" y="312"/>
                  </a:lnTo>
                  <a:lnTo>
                    <a:pt x="494" y="308"/>
                  </a:lnTo>
                  <a:lnTo>
                    <a:pt x="494" y="306"/>
                  </a:lnTo>
                  <a:lnTo>
                    <a:pt x="496" y="302"/>
                  </a:lnTo>
                  <a:lnTo>
                    <a:pt x="512" y="326"/>
                  </a:lnTo>
                  <a:lnTo>
                    <a:pt x="524" y="322"/>
                  </a:lnTo>
                  <a:lnTo>
                    <a:pt x="532" y="328"/>
                  </a:lnTo>
                  <a:lnTo>
                    <a:pt x="540" y="338"/>
                  </a:lnTo>
                  <a:lnTo>
                    <a:pt x="548" y="350"/>
                  </a:lnTo>
                  <a:lnTo>
                    <a:pt x="552" y="358"/>
                  </a:lnTo>
                  <a:lnTo>
                    <a:pt x="554" y="360"/>
                  </a:lnTo>
                  <a:lnTo>
                    <a:pt x="556" y="360"/>
                  </a:lnTo>
                  <a:lnTo>
                    <a:pt x="558" y="360"/>
                  </a:lnTo>
                  <a:lnTo>
                    <a:pt x="560" y="354"/>
                  </a:lnTo>
                  <a:lnTo>
                    <a:pt x="562" y="352"/>
                  </a:lnTo>
                  <a:lnTo>
                    <a:pt x="586" y="368"/>
                  </a:lnTo>
                  <a:lnTo>
                    <a:pt x="586" y="372"/>
                  </a:lnTo>
                  <a:lnTo>
                    <a:pt x="584" y="378"/>
                  </a:lnTo>
                  <a:lnTo>
                    <a:pt x="584" y="380"/>
                  </a:lnTo>
                  <a:lnTo>
                    <a:pt x="586" y="380"/>
                  </a:lnTo>
                  <a:lnTo>
                    <a:pt x="592" y="378"/>
                  </a:lnTo>
                  <a:lnTo>
                    <a:pt x="598" y="372"/>
                  </a:lnTo>
                  <a:lnTo>
                    <a:pt x="600" y="370"/>
                  </a:lnTo>
                  <a:lnTo>
                    <a:pt x="602" y="370"/>
                  </a:lnTo>
                  <a:lnTo>
                    <a:pt x="608" y="374"/>
                  </a:lnTo>
                  <a:lnTo>
                    <a:pt x="616" y="388"/>
                  </a:lnTo>
                  <a:lnTo>
                    <a:pt x="620" y="400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18" name="Freeform 87"/>
            <p:cNvSpPr>
              <a:spLocks noChangeAspect="1"/>
            </p:cNvSpPr>
            <p:nvPr/>
          </p:nvSpPr>
          <p:spPr bwMode="auto">
            <a:xfrm>
              <a:off x="1142" y="3565"/>
              <a:ext cx="32" cy="26"/>
            </a:xfrm>
            <a:custGeom>
              <a:avLst/>
              <a:gdLst>
                <a:gd name="T0" fmla="*/ 0 w 32"/>
                <a:gd name="T1" fmla="*/ 12 h 26"/>
                <a:gd name="T2" fmla="*/ 2 w 32"/>
                <a:gd name="T3" fmla="*/ 8 h 26"/>
                <a:gd name="T4" fmla="*/ 2 w 32"/>
                <a:gd name="T5" fmla="*/ 6 h 26"/>
                <a:gd name="T6" fmla="*/ 18 w 32"/>
                <a:gd name="T7" fmla="*/ 0 h 26"/>
                <a:gd name="T8" fmla="*/ 32 w 32"/>
                <a:gd name="T9" fmla="*/ 16 h 26"/>
                <a:gd name="T10" fmla="*/ 28 w 32"/>
                <a:gd name="T11" fmla="*/ 18 h 26"/>
                <a:gd name="T12" fmla="*/ 26 w 32"/>
                <a:gd name="T13" fmla="*/ 18 h 26"/>
                <a:gd name="T14" fmla="*/ 20 w 32"/>
                <a:gd name="T15" fmla="*/ 12 h 26"/>
                <a:gd name="T16" fmla="*/ 14 w 32"/>
                <a:gd name="T17" fmla="*/ 16 h 26"/>
                <a:gd name="T18" fmla="*/ 20 w 32"/>
                <a:gd name="T19" fmla="*/ 22 h 26"/>
                <a:gd name="T20" fmla="*/ 16 w 32"/>
                <a:gd name="T21" fmla="*/ 26 h 26"/>
                <a:gd name="T22" fmla="*/ 0 w 32"/>
                <a:gd name="T23" fmla="*/ 12 h 2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26"/>
                <a:gd name="T38" fmla="*/ 32 w 32"/>
                <a:gd name="T39" fmla="*/ 26 h 2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26">
                  <a:moveTo>
                    <a:pt x="0" y="12"/>
                  </a:moveTo>
                  <a:lnTo>
                    <a:pt x="2" y="8"/>
                  </a:lnTo>
                  <a:lnTo>
                    <a:pt x="2" y="6"/>
                  </a:lnTo>
                  <a:lnTo>
                    <a:pt x="18" y="0"/>
                  </a:lnTo>
                  <a:lnTo>
                    <a:pt x="32" y="16"/>
                  </a:lnTo>
                  <a:lnTo>
                    <a:pt x="28" y="18"/>
                  </a:lnTo>
                  <a:lnTo>
                    <a:pt x="26" y="18"/>
                  </a:lnTo>
                  <a:lnTo>
                    <a:pt x="20" y="12"/>
                  </a:lnTo>
                  <a:lnTo>
                    <a:pt x="14" y="16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19" name="Freeform 88"/>
            <p:cNvSpPr>
              <a:spLocks noChangeAspect="1"/>
            </p:cNvSpPr>
            <p:nvPr/>
          </p:nvSpPr>
          <p:spPr bwMode="auto">
            <a:xfrm>
              <a:off x="1168" y="3589"/>
              <a:ext cx="24" cy="26"/>
            </a:xfrm>
            <a:custGeom>
              <a:avLst/>
              <a:gdLst>
                <a:gd name="T0" fmla="*/ 6 w 24"/>
                <a:gd name="T1" fmla="*/ 0 h 26"/>
                <a:gd name="T2" fmla="*/ 0 w 24"/>
                <a:gd name="T3" fmla="*/ 2 h 26"/>
                <a:gd name="T4" fmla="*/ 12 w 24"/>
                <a:gd name="T5" fmla="*/ 18 h 26"/>
                <a:gd name="T6" fmla="*/ 24 w 24"/>
                <a:gd name="T7" fmla="*/ 26 h 26"/>
                <a:gd name="T8" fmla="*/ 16 w 24"/>
                <a:gd name="T9" fmla="*/ 8 h 26"/>
                <a:gd name="T10" fmla="*/ 6 w 24"/>
                <a:gd name="T11" fmla="*/ 0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26"/>
                <a:gd name="T20" fmla="*/ 24 w 24"/>
                <a:gd name="T21" fmla="*/ 26 h 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26">
                  <a:moveTo>
                    <a:pt x="6" y="0"/>
                  </a:moveTo>
                  <a:lnTo>
                    <a:pt x="0" y="2"/>
                  </a:lnTo>
                  <a:lnTo>
                    <a:pt x="12" y="18"/>
                  </a:lnTo>
                  <a:lnTo>
                    <a:pt x="24" y="26"/>
                  </a:lnTo>
                  <a:lnTo>
                    <a:pt x="16" y="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20" name="Freeform 89"/>
            <p:cNvSpPr>
              <a:spLocks noChangeAspect="1"/>
            </p:cNvSpPr>
            <p:nvPr/>
          </p:nvSpPr>
          <p:spPr bwMode="auto">
            <a:xfrm>
              <a:off x="1168" y="3561"/>
              <a:ext cx="22" cy="26"/>
            </a:xfrm>
            <a:custGeom>
              <a:avLst/>
              <a:gdLst>
                <a:gd name="T0" fmla="*/ 4 w 22"/>
                <a:gd name="T1" fmla="*/ 0 h 26"/>
                <a:gd name="T2" fmla="*/ 22 w 22"/>
                <a:gd name="T3" fmla="*/ 16 h 26"/>
                <a:gd name="T4" fmla="*/ 18 w 22"/>
                <a:gd name="T5" fmla="*/ 26 h 26"/>
                <a:gd name="T6" fmla="*/ 12 w 22"/>
                <a:gd name="T7" fmla="*/ 24 h 26"/>
                <a:gd name="T8" fmla="*/ 12 w 22"/>
                <a:gd name="T9" fmla="*/ 16 h 26"/>
                <a:gd name="T10" fmla="*/ 0 w 22"/>
                <a:gd name="T11" fmla="*/ 0 h 26"/>
                <a:gd name="T12" fmla="*/ 4 w 22"/>
                <a:gd name="T13" fmla="*/ 0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"/>
                <a:gd name="T22" fmla="*/ 0 h 26"/>
                <a:gd name="T23" fmla="*/ 22 w 22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" h="26">
                  <a:moveTo>
                    <a:pt x="4" y="0"/>
                  </a:moveTo>
                  <a:lnTo>
                    <a:pt x="22" y="16"/>
                  </a:lnTo>
                  <a:lnTo>
                    <a:pt x="18" y="26"/>
                  </a:lnTo>
                  <a:lnTo>
                    <a:pt x="12" y="24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21" name="Freeform 90"/>
            <p:cNvSpPr>
              <a:spLocks noChangeAspect="1"/>
            </p:cNvSpPr>
            <p:nvPr/>
          </p:nvSpPr>
          <p:spPr bwMode="auto">
            <a:xfrm>
              <a:off x="1222" y="3613"/>
              <a:ext cx="30" cy="30"/>
            </a:xfrm>
            <a:custGeom>
              <a:avLst/>
              <a:gdLst>
                <a:gd name="T0" fmla="*/ 0 w 30"/>
                <a:gd name="T1" fmla="*/ 0 h 30"/>
                <a:gd name="T2" fmla="*/ 10 w 30"/>
                <a:gd name="T3" fmla="*/ 2 h 30"/>
                <a:gd name="T4" fmla="*/ 30 w 30"/>
                <a:gd name="T5" fmla="*/ 24 h 30"/>
                <a:gd name="T6" fmla="*/ 26 w 30"/>
                <a:gd name="T7" fmla="*/ 30 h 30"/>
                <a:gd name="T8" fmla="*/ 16 w 30"/>
                <a:gd name="T9" fmla="*/ 20 h 30"/>
                <a:gd name="T10" fmla="*/ 6 w 30"/>
                <a:gd name="T11" fmla="*/ 18 h 30"/>
                <a:gd name="T12" fmla="*/ 0 w 30"/>
                <a:gd name="T13" fmla="*/ 8 h 30"/>
                <a:gd name="T14" fmla="*/ 0 w 30"/>
                <a:gd name="T15" fmla="*/ 0 h 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"/>
                <a:gd name="T25" fmla="*/ 0 h 30"/>
                <a:gd name="T26" fmla="*/ 30 w 30"/>
                <a:gd name="T27" fmla="*/ 30 h 3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" h="30">
                  <a:moveTo>
                    <a:pt x="0" y="0"/>
                  </a:moveTo>
                  <a:lnTo>
                    <a:pt x="10" y="2"/>
                  </a:lnTo>
                  <a:lnTo>
                    <a:pt x="30" y="24"/>
                  </a:lnTo>
                  <a:lnTo>
                    <a:pt x="26" y="30"/>
                  </a:lnTo>
                  <a:lnTo>
                    <a:pt x="16" y="20"/>
                  </a:lnTo>
                  <a:lnTo>
                    <a:pt x="6" y="1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22" name="Freeform 91"/>
            <p:cNvSpPr>
              <a:spLocks noChangeAspect="1"/>
            </p:cNvSpPr>
            <p:nvPr/>
          </p:nvSpPr>
          <p:spPr bwMode="auto">
            <a:xfrm>
              <a:off x="1246" y="3663"/>
              <a:ext cx="30" cy="22"/>
            </a:xfrm>
            <a:custGeom>
              <a:avLst/>
              <a:gdLst>
                <a:gd name="T0" fmla="*/ 0 w 30"/>
                <a:gd name="T1" fmla="*/ 2 h 22"/>
                <a:gd name="T2" fmla="*/ 12 w 30"/>
                <a:gd name="T3" fmla="*/ 2 h 22"/>
                <a:gd name="T4" fmla="*/ 14 w 30"/>
                <a:gd name="T5" fmla="*/ 12 h 22"/>
                <a:gd name="T6" fmla="*/ 22 w 30"/>
                <a:gd name="T7" fmla="*/ 12 h 22"/>
                <a:gd name="T8" fmla="*/ 20 w 30"/>
                <a:gd name="T9" fmla="*/ 0 h 22"/>
                <a:gd name="T10" fmla="*/ 22 w 30"/>
                <a:gd name="T11" fmla="*/ 2 h 22"/>
                <a:gd name="T12" fmla="*/ 28 w 30"/>
                <a:gd name="T13" fmla="*/ 6 h 22"/>
                <a:gd name="T14" fmla="*/ 30 w 30"/>
                <a:gd name="T15" fmla="*/ 10 h 22"/>
                <a:gd name="T16" fmla="*/ 30 w 30"/>
                <a:gd name="T17" fmla="*/ 14 h 22"/>
                <a:gd name="T18" fmla="*/ 28 w 30"/>
                <a:gd name="T19" fmla="*/ 18 h 22"/>
                <a:gd name="T20" fmla="*/ 24 w 30"/>
                <a:gd name="T21" fmla="*/ 22 h 22"/>
                <a:gd name="T22" fmla="*/ 16 w 30"/>
                <a:gd name="T23" fmla="*/ 22 h 22"/>
                <a:gd name="T24" fmla="*/ 10 w 30"/>
                <a:gd name="T25" fmla="*/ 20 h 22"/>
                <a:gd name="T26" fmla="*/ 2 w 30"/>
                <a:gd name="T27" fmla="*/ 12 h 22"/>
                <a:gd name="T28" fmla="*/ 0 w 30"/>
                <a:gd name="T29" fmla="*/ 2 h 2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0"/>
                <a:gd name="T46" fmla="*/ 0 h 22"/>
                <a:gd name="T47" fmla="*/ 30 w 30"/>
                <a:gd name="T48" fmla="*/ 22 h 2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0" h="22">
                  <a:moveTo>
                    <a:pt x="0" y="2"/>
                  </a:moveTo>
                  <a:lnTo>
                    <a:pt x="12" y="2"/>
                  </a:lnTo>
                  <a:lnTo>
                    <a:pt x="14" y="12"/>
                  </a:lnTo>
                  <a:lnTo>
                    <a:pt x="22" y="12"/>
                  </a:lnTo>
                  <a:lnTo>
                    <a:pt x="20" y="0"/>
                  </a:lnTo>
                  <a:lnTo>
                    <a:pt x="22" y="2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8" y="18"/>
                  </a:lnTo>
                  <a:lnTo>
                    <a:pt x="24" y="22"/>
                  </a:lnTo>
                  <a:lnTo>
                    <a:pt x="16" y="22"/>
                  </a:lnTo>
                  <a:lnTo>
                    <a:pt x="10" y="20"/>
                  </a:lnTo>
                  <a:lnTo>
                    <a:pt x="2" y="1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23" name="Freeform 92"/>
            <p:cNvSpPr>
              <a:spLocks noChangeAspect="1"/>
            </p:cNvSpPr>
            <p:nvPr/>
          </p:nvSpPr>
          <p:spPr bwMode="auto">
            <a:xfrm>
              <a:off x="1190" y="3591"/>
              <a:ext cx="8" cy="14"/>
            </a:xfrm>
            <a:custGeom>
              <a:avLst/>
              <a:gdLst>
                <a:gd name="T0" fmla="*/ 0 w 8"/>
                <a:gd name="T1" fmla="*/ 8 h 14"/>
                <a:gd name="T2" fmla="*/ 0 w 8"/>
                <a:gd name="T3" fmla="*/ 2 h 14"/>
                <a:gd name="T4" fmla="*/ 4 w 8"/>
                <a:gd name="T5" fmla="*/ 0 h 14"/>
                <a:gd name="T6" fmla="*/ 8 w 8"/>
                <a:gd name="T7" fmla="*/ 2 h 14"/>
                <a:gd name="T8" fmla="*/ 8 w 8"/>
                <a:gd name="T9" fmla="*/ 8 h 14"/>
                <a:gd name="T10" fmla="*/ 8 w 8"/>
                <a:gd name="T11" fmla="*/ 12 h 14"/>
                <a:gd name="T12" fmla="*/ 4 w 8"/>
                <a:gd name="T13" fmla="*/ 14 h 14"/>
                <a:gd name="T14" fmla="*/ 0 w 8"/>
                <a:gd name="T15" fmla="*/ 12 h 14"/>
                <a:gd name="T16" fmla="*/ 0 w 8"/>
                <a:gd name="T17" fmla="*/ 1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4"/>
                <a:gd name="T29" fmla="*/ 8 w 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4">
                  <a:moveTo>
                    <a:pt x="0" y="8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8" y="8"/>
                  </a:lnTo>
                  <a:lnTo>
                    <a:pt x="8" y="12"/>
                  </a:lnTo>
                  <a:lnTo>
                    <a:pt x="4" y="14"/>
                  </a:lnTo>
                  <a:lnTo>
                    <a:pt x="0" y="12"/>
                  </a:lnTo>
                  <a:lnTo>
                    <a:pt x="0" y="10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24" name="Freeform 93"/>
            <p:cNvSpPr>
              <a:spLocks noChangeAspect="1"/>
            </p:cNvSpPr>
            <p:nvPr/>
          </p:nvSpPr>
          <p:spPr bwMode="auto">
            <a:xfrm>
              <a:off x="1204" y="3591"/>
              <a:ext cx="10" cy="12"/>
            </a:xfrm>
            <a:custGeom>
              <a:avLst/>
              <a:gdLst>
                <a:gd name="T0" fmla="*/ 0 w 10"/>
                <a:gd name="T1" fmla="*/ 6 h 12"/>
                <a:gd name="T2" fmla="*/ 2 w 10"/>
                <a:gd name="T3" fmla="*/ 2 h 12"/>
                <a:gd name="T4" fmla="*/ 4 w 10"/>
                <a:gd name="T5" fmla="*/ 0 h 12"/>
                <a:gd name="T6" fmla="*/ 8 w 10"/>
                <a:gd name="T7" fmla="*/ 2 h 12"/>
                <a:gd name="T8" fmla="*/ 10 w 10"/>
                <a:gd name="T9" fmla="*/ 6 h 12"/>
                <a:gd name="T10" fmla="*/ 8 w 10"/>
                <a:gd name="T11" fmla="*/ 12 h 12"/>
                <a:gd name="T12" fmla="*/ 4 w 10"/>
                <a:gd name="T13" fmla="*/ 12 h 12"/>
                <a:gd name="T14" fmla="*/ 2 w 10"/>
                <a:gd name="T15" fmla="*/ 12 h 12"/>
                <a:gd name="T16" fmla="*/ 2 w 10"/>
                <a:gd name="T17" fmla="*/ 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0" y="6"/>
                  </a:moveTo>
                  <a:lnTo>
                    <a:pt x="2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0" y="6"/>
                  </a:lnTo>
                  <a:lnTo>
                    <a:pt x="8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2" y="6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25" name="Freeform 94"/>
            <p:cNvSpPr>
              <a:spLocks noChangeAspect="1"/>
            </p:cNvSpPr>
            <p:nvPr/>
          </p:nvSpPr>
          <p:spPr bwMode="auto">
            <a:xfrm>
              <a:off x="848" y="3643"/>
              <a:ext cx="40" cy="32"/>
            </a:xfrm>
            <a:custGeom>
              <a:avLst/>
              <a:gdLst>
                <a:gd name="T0" fmla="*/ 36 w 40"/>
                <a:gd name="T1" fmla="*/ 0 h 32"/>
                <a:gd name="T2" fmla="*/ 24 w 40"/>
                <a:gd name="T3" fmla="*/ 2 h 32"/>
                <a:gd name="T4" fmla="*/ 18 w 40"/>
                <a:gd name="T5" fmla="*/ 6 h 32"/>
                <a:gd name="T6" fmla="*/ 18 w 40"/>
                <a:gd name="T7" fmla="*/ 14 h 32"/>
                <a:gd name="T8" fmla="*/ 14 w 40"/>
                <a:gd name="T9" fmla="*/ 18 h 32"/>
                <a:gd name="T10" fmla="*/ 6 w 40"/>
                <a:gd name="T11" fmla="*/ 8 h 32"/>
                <a:gd name="T12" fmla="*/ 0 w 40"/>
                <a:gd name="T13" fmla="*/ 20 h 32"/>
                <a:gd name="T14" fmla="*/ 6 w 40"/>
                <a:gd name="T15" fmla="*/ 32 h 32"/>
                <a:gd name="T16" fmla="*/ 22 w 40"/>
                <a:gd name="T17" fmla="*/ 26 h 32"/>
                <a:gd name="T18" fmla="*/ 32 w 40"/>
                <a:gd name="T19" fmla="*/ 14 h 32"/>
                <a:gd name="T20" fmla="*/ 40 w 40"/>
                <a:gd name="T21" fmla="*/ 14 h 32"/>
                <a:gd name="T22" fmla="*/ 38 w 40"/>
                <a:gd name="T23" fmla="*/ 6 h 32"/>
                <a:gd name="T24" fmla="*/ 36 w 40"/>
                <a:gd name="T25" fmla="*/ 0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0"/>
                <a:gd name="T40" fmla="*/ 0 h 32"/>
                <a:gd name="T41" fmla="*/ 40 w 40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0" h="32">
                  <a:moveTo>
                    <a:pt x="36" y="0"/>
                  </a:moveTo>
                  <a:lnTo>
                    <a:pt x="24" y="2"/>
                  </a:lnTo>
                  <a:lnTo>
                    <a:pt x="18" y="6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6" y="8"/>
                  </a:lnTo>
                  <a:lnTo>
                    <a:pt x="0" y="20"/>
                  </a:lnTo>
                  <a:lnTo>
                    <a:pt x="6" y="32"/>
                  </a:lnTo>
                  <a:lnTo>
                    <a:pt x="22" y="26"/>
                  </a:lnTo>
                  <a:lnTo>
                    <a:pt x="32" y="14"/>
                  </a:lnTo>
                  <a:lnTo>
                    <a:pt x="40" y="14"/>
                  </a:lnTo>
                  <a:lnTo>
                    <a:pt x="38" y="6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26" name="Freeform 95"/>
            <p:cNvSpPr>
              <a:spLocks noChangeAspect="1"/>
            </p:cNvSpPr>
            <p:nvPr/>
          </p:nvSpPr>
          <p:spPr bwMode="auto">
            <a:xfrm>
              <a:off x="616" y="3771"/>
              <a:ext cx="24" cy="18"/>
            </a:xfrm>
            <a:custGeom>
              <a:avLst/>
              <a:gdLst>
                <a:gd name="T0" fmla="*/ 10 w 24"/>
                <a:gd name="T1" fmla="*/ 4 h 18"/>
                <a:gd name="T2" fmla="*/ 18 w 24"/>
                <a:gd name="T3" fmla="*/ 0 h 18"/>
                <a:gd name="T4" fmla="*/ 24 w 24"/>
                <a:gd name="T5" fmla="*/ 10 h 18"/>
                <a:gd name="T6" fmla="*/ 10 w 24"/>
                <a:gd name="T7" fmla="*/ 18 h 18"/>
                <a:gd name="T8" fmla="*/ 0 w 24"/>
                <a:gd name="T9" fmla="*/ 18 h 18"/>
                <a:gd name="T10" fmla="*/ 6 w 24"/>
                <a:gd name="T11" fmla="*/ 12 h 18"/>
                <a:gd name="T12" fmla="*/ 16 w 24"/>
                <a:gd name="T13" fmla="*/ 10 h 18"/>
                <a:gd name="T14" fmla="*/ 10 w 24"/>
                <a:gd name="T15" fmla="*/ 4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"/>
                <a:gd name="T25" fmla="*/ 0 h 18"/>
                <a:gd name="T26" fmla="*/ 24 w 24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" h="18">
                  <a:moveTo>
                    <a:pt x="10" y="4"/>
                  </a:moveTo>
                  <a:lnTo>
                    <a:pt x="18" y="0"/>
                  </a:lnTo>
                  <a:lnTo>
                    <a:pt x="24" y="10"/>
                  </a:lnTo>
                  <a:lnTo>
                    <a:pt x="10" y="18"/>
                  </a:lnTo>
                  <a:lnTo>
                    <a:pt x="0" y="18"/>
                  </a:lnTo>
                  <a:lnTo>
                    <a:pt x="6" y="12"/>
                  </a:lnTo>
                  <a:lnTo>
                    <a:pt x="16" y="10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27" name="Freeform 96"/>
            <p:cNvSpPr>
              <a:spLocks noChangeAspect="1"/>
            </p:cNvSpPr>
            <p:nvPr/>
          </p:nvSpPr>
          <p:spPr bwMode="auto">
            <a:xfrm>
              <a:off x="586" y="3779"/>
              <a:ext cx="26" cy="22"/>
            </a:xfrm>
            <a:custGeom>
              <a:avLst/>
              <a:gdLst>
                <a:gd name="T0" fmla="*/ 0 w 26"/>
                <a:gd name="T1" fmla="*/ 20 h 22"/>
                <a:gd name="T2" fmla="*/ 0 w 26"/>
                <a:gd name="T3" fmla="*/ 18 h 22"/>
                <a:gd name="T4" fmla="*/ 2 w 26"/>
                <a:gd name="T5" fmla="*/ 16 h 22"/>
                <a:gd name="T6" fmla="*/ 10 w 26"/>
                <a:gd name="T7" fmla="*/ 8 h 22"/>
                <a:gd name="T8" fmla="*/ 20 w 26"/>
                <a:gd name="T9" fmla="*/ 2 h 22"/>
                <a:gd name="T10" fmla="*/ 24 w 26"/>
                <a:gd name="T11" fmla="*/ 0 h 22"/>
                <a:gd name="T12" fmla="*/ 26 w 26"/>
                <a:gd name="T13" fmla="*/ 0 h 22"/>
                <a:gd name="T14" fmla="*/ 26 w 26"/>
                <a:gd name="T15" fmla="*/ 4 h 22"/>
                <a:gd name="T16" fmla="*/ 24 w 26"/>
                <a:gd name="T17" fmla="*/ 6 h 22"/>
                <a:gd name="T18" fmla="*/ 16 w 26"/>
                <a:gd name="T19" fmla="*/ 14 h 22"/>
                <a:gd name="T20" fmla="*/ 6 w 26"/>
                <a:gd name="T21" fmla="*/ 20 h 22"/>
                <a:gd name="T22" fmla="*/ 2 w 26"/>
                <a:gd name="T23" fmla="*/ 22 h 22"/>
                <a:gd name="T24" fmla="*/ 2 w 26"/>
                <a:gd name="T25" fmla="*/ 20 h 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22"/>
                <a:gd name="T41" fmla="*/ 26 w 26"/>
                <a:gd name="T42" fmla="*/ 22 h 2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22">
                  <a:moveTo>
                    <a:pt x="0" y="20"/>
                  </a:moveTo>
                  <a:lnTo>
                    <a:pt x="0" y="18"/>
                  </a:lnTo>
                  <a:lnTo>
                    <a:pt x="2" y="16"/>
                  </a:lnTo>
                  <a:lnTo>
                    <a:pt x="10" y="8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4"/>
                  </a:lnTo>
                  <a:lnTo>
                    <a:pt x="24" y="6"/>
                  </a:lnTo>
                  <a:lnTo>
                    <a:pt x="16" y="14"/>
                  </a:lnTo>
                  <a:lnTo>
                    <a:pt x="6" y="20"/>
                  </a:lnTo>
                  <a:lnTo>
                    <a:pt x="2" y="22"/>
                  </a:lnTo>
                  <a:lnTo>
                    <a:pt x="2" y="20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28" name="Freeform 97"/>
            <p:cNvSpPr>
              <a:spLocks noChangeAspect="1"/>
            </p:cNvSpPr>
            <p:nvPr/>
          </p:nvSpPr>
          <p:spPr bwMode="auto">
            <a:xfrm>
              <a:off x="670" y="3747"/>
              <a:ext cx="16" cy="14"/>
            </a:xfrm>
            <a:custGeom>
              <a:avLst/>
              <a:gdLst>
                <a:gd name="T0" fmla="*/ 0 w 16"/>
                <a:gd name="T1" fmla="*/ 8 h 14"/>
                <a:gd name="T2" fmla="*/ 2 w 16"/>
                <a:gd name="T3" fmla="*/ 2 h 14"/>
                <a:gd name="T4" fmla="*/ 8 w 16"/>
                <a:gd name="T5" fmla="*/ 0 h 14"/>
                <a:gd name="T6" fmla="*/ 14 w 16"/>
                <a:gd name="T7" fmla="*/ 2 h 14"/>
                <a:gd name="T8" fmla="*/ 16 w 16"/>
                <a:gd name="T9" fmla="*/ 8 h 14"/>
                <a:gd name="T10" fmla="*/ 14 w 16"/>
                <a:gd name="T11" fmla="*/ 12 h 14"/>
                <a:gd name="T12" fmla="*/ 8 w 16"/>
                <a:gd name="T13" fmla="*/ 14 h 14"/>
                <a:gd name="T14" fmla="*/ 2 w 16"/>
                <a:gd name="T15" fmla="*/ 12 h 14"/>
                <a:gd name="T16" fmla="*/ 2 w 16"/>
                <a:gd name="T17" fmla="*/ 8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4"/>
                <a:gd name="T29" fmla="*/ 16 w 1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4">
                  <a:moveTo>
                    <a:pt x="0" y="8"/>
                  </a:moveTo>
                  <a:lnTo>
                    <a:pt x="2" y="2"/>
                  </a:lnTo>
                  <a:lnTo>
                    <a:pt x="8" y="0"/>
                  </a:lnTo>
                  <a:lnTo>
                    <a:pt x="14" y="2"/>
                  </a:lnTo>
                  <a:lnTo>
                    <a:pt x="16" y="8"/>
                  </a:lnTo>
                  <a:lnTo>
                    <a:pt x="14" y="12"/>
                  </a:lnTo>
                  <a:lnTo>
                    <a:pt x="8" y="14"/>
                  </a:lnTo>
                  <a:lnTo>
                    <a:pt x="2" y="12"/>
                  </a:lnTo>
                  <a:lnTo>
                    <a:pt x="2" y="8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29" name="Freeform 98"/>
            <p:cNvSpPr>
              <a:spLocks noChangeAspect="1"/>
            </p:cNvSpPr>
            <p:nvPr/>
          </p:nvSpPr>
          <p:spPr bwMode="auto">
            <a:xfrm>
              <a:off x="428" y="3805"/>
              <a:ext cx="12" cy="10"/>
            </a:xfrm>
            <a:custGeom>
              <a:avLst/>
              <a:gdLst>
                <a:gd name="T0" fmla="*/ 0 w 12"/>
                <a:gd name="T1" fmla="*/ 4 h 10"/>
                <a:gd name="T2" fmla="*/ 2 w 12"/>
                <a:gd name="T3" fmla="*/ 0 h 10"/>
                <a:gd name="T4" fmla="*/ 6 w 12"/>
                <a:gd name="T5" fmla="*/ 0 h 10"/>
                <a:gd name="T6" fmla="*/ 10 w 12"/>
                <a:gd name="T7" fmla="*/ 0 h 10"/>
                <a:gd name="T8" fmla="*/ 12 w 12"/>
                <a:gd name="T9" fmla="*/ 4 h 10"/>
                <a:gd name="T10" fmla="*/ 10 w 12"/>
                <a:gd name="T11" fmla="*/ 8 h 10"/>
                <a:gd name="T12" fmla="*/ 6 w 12"/>
                <a:gd name="T13" fmla="*/ 10 h 10"/>
                <a:gd name="T14" fmla="*/ 2 w 12"/>
                <a:gd name="T15" fmla="*/ 8 h 10"/>
                <a:gd name="T16" fmla="*/ 2 w 12"/>
                <a:gd name="T17" fmla="*/ 4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0"/>
                <a:gd name="T29" fmla="*/ 12 w 12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0">
                  <a:moveTo>
                    <a:pt x="0" y="4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2" y="4"/>
                  </a:lnTo>
                  <a:lnTo>
                    <a:pt x="10" y="8"/>
                  </a:lnTo>
                  <a:lnTo>
                    <a:pt x="6" y="10"/>
                  </a:lnTo>
                  <a:lnTo>
                    <a:pt x="2" y="8"/>
                  </a:lnTo>
                  <a:lnTo>
                    <a:pt x="2" y="4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0" name="Freeform 99"/>
            <p:cNvSpPr>
              <a:spLocks noChangeAspect="1"/>
            </p:cNvSpPr>
            <p:nvPr/>
          </p:nvSpPr>
          <p:spPr bwMode="auto">
            <a:xfrm>
              <a:off x="488" y="3807"/>
              <a:ext cx="18" cy="10"/>
            </a:xfrm>
            <a:custGeom>
              <a:avLst/>
              <a:gdLst>
                <a:gd name="T0" fmla="*/ 0 w 18"/>
                <a:gd name="T1" fmla="*/ 4 h 10"/>
                <a:gd name="T2" fmla="*/ 2 w 18"/>
                <a:gd name="T3" fmla="*/ 2 h 10"/>
                <a:gd name="T4" fmla="*/ 8 w 18"/>
                <a:gd name="T5" fmla="*/ 0 h 10"/>
                <a:gd name="T6" fmla="*/ 14 w 18"/>
                <a:gd name="T7" fmla="*/ 2 h 10"/>
                <a:gd name="T8" fmla="*/ 18 w 18"/>
                <a:gd name="T9" fmla="*/ 4 h 10"/>
                <a:gd name="T10" fmla="*/ 14 w 18"/>
                <a:gd name="T11" fmla="*/ 8 h 10"/>
                <a:gd name="T12" fmla="*/ 8 w 18"/>
                <a:gd name="T13" fmla="*/ 10 h 10"/>
                <a:gd name="T14" fmla="*/ 2 w 18"/>
                <a:gd name="T15" fmla="*/ 8 h 10"/>
                <a:gd name="T16" fmla="*/ 2 w 18"/>
                <a:gd name="T17" fmla="*/ 4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10"/>
                <a:gd name="T29" fmla="*/ 18 w 18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10">
                  <a:moveTo>
                    <a:pt x="0" y="4"/>
                  </a:moveTo>
                  <a:lnTo>
                    <a:pt x="2" y="2"/>
                  </a:lnTo>
                  <a:lnTo>
                    <a:pt x="8" y="0"/>
                  </a:lnTo>
                  <a:lnTo>
                    <a:pt x="14" y="2"/>
                  </a:lnTo>
                  <a:lnTo>
                    <a:pt x="18" y="4"/>
                  </a:lnTo>
                  <a:lnTo>
                    <a:pt x="14" y="8"/>
                  </a:lnTo>
                  <a:lnTo>
                    <a:pt x="8" y="10"/>
                  </a:lnTo>
                  <a:lnTo>
                    <a:pt x="2" y="8"/>
                  </a:lnTo>
                  <a:lnTo>
                    <a:pt x="2" y="4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1" name="Freeform 100"/>
            <p:cNvSpPr>
              <a:spLocks noChangeAspect="1"/>
            </p:cNvSpPr>
            <p:nvPr/>
          </p:nvSpPr>
          <p:spPr bwMode="auto">
            <a:xfrm>
              <a:off x="400" y="3795"/>
              <a:ext cx="10" cy="12"/>
            </a:xfrm>
            <a:custGeom>
              <a:avLst/>
              <a:gdLst>
                <a:gd name="T0" fmla="*/ 0 w 10"/>
                <a:gd name="T1" fmla="*/ 6 h 12"/>
                <a:gd name="T2" fmla="*/ 2 w 10"/>
                <a:gd name="T3" fmla="*/ 2 h 12"/>
                <a:gd name="T4" fmla="*/ 6 w 10"/>
                <a:gd name="T5" fmla="*/ 0 h 12"/>
                <a:gd name="T6" fmla="*/ 8 w 10"/>
                <a:gd name="T7" fmla="*/ 2 h 12"/>
                <a:gd name="T8" fmla="*/ 10 w 10"/>
                <a:gd name="T9" fmla="*/ 6 h 12"/>
                <a:gd name="T10" fmla="*/ 8 w 10"/>
                <a:gd name="T11" fmla="*/ 12 h 12"/>
                <a:gd name="T12" fmla="*/ 6 w 10"/>
                <a:gd name="T13" fmla="*/ 12 h 12"/>
                <a:gd name="T14" fmla="*/ 2 w 10"/>
                <a:gd name="T15" fmla="*/ 12 h 12"/>
                <a:gd name="T16" fmla="*/ 2 w 10"/>
                <a:gd name="T17" fmla="*/ 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0" y="6"/>
                  </a:moveTo>
                  <a:lnTo>
                    <a:pt x="2" y="2"/>
                  </a:lnTo>
                  <a:lnTo>
                    <a:pt x="6" y="0"/>
                  </a:lnTo>
                  <a:lnTo>
                    <a:pt x="8" y="2"/>
                  </a:lnTo>
                  <a:lnTo>
                    <a:pt x="10" y="6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2" y="12"/>
                  </a:lnTo>
                  <a:lnTo>
                    <a:pt x="2" y="6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2" name="Freeform 101"/>
            <p:cNvSpPr>
              <a:spLocks noChangeAspect="1"/>
            </p:cNvSpPr>
            <p:nvPr/>
          </p:nvSpPr>
          <p:spPr bwMode="auto">
            <a:xfrm>
              <a:off x="746" y="3735"/>
              <a:ext cx="8" cy="10"/>
            </a:xfrm>
            <a:custGeom>
              <a:avLst/>
              <a:gdLst>
                <a:gd name="T0" fmla="*/ 0 w 8"/>
                <a:gd name="T1" fmla="*/ 6 h 10"/>
                <a:gd name="T2" fmla="*/ 0 w 8"/>
                <a:gd name="T3" fmla="*/ 2 h 10"/>
                <a:gd name="T4" fmla="*/ 4 w 8"/>
                <a:gd name="T5" fmla="*/ 0 h 10"/>
                <a:gd name="T6" fmla="*/ 6 w 8"/>
                <a:gd name="T7" fmla="*/ 2 h 10"/>
                <a:gd name="T8" fmla="*/ 8 w 8"/>
                <a:gd name="T9" fmla="*/ 6 h 10"/>
                <a:gd name="T10" fmla="*/ 6 w 8"/>
                <a:gd name="T11" fmla="*/ 8 h 10"/>
                <a:gd name="T12" fmla="*/ 4 w 8"/>
                <a:gd name="T13" fmla="*/ 10 h 10"/>
                <a:gd name="T14" fmla="*/ 0 w 8"/>
                <a:gd name="T15" fmla="*/ 8 h 10"/>
                <a:gd name="T16" fmla="*/ 0 w 8"/>
                <a:gd name="T17" fmla="*/ 8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0"/>
                <a:gd name="T29" fmla="*/ 8 w 8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0">
                  <a:moveTo>
                    <a:pt x="0" y="6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6" y="2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0" y="8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3" name="Freeform 102"/>
            <p:cNvSpPr>
              <a:spLocks noChangeAspect="1"/>
            </p:cNvSpPr>
            <p:nvPr/>
          </p:nvSpPr>
          <p:spPr bwMode="auto">
            <a:xfrm>
              <a:off x="644" y="3571"/>
              <a:ext cx="24" cy="16"/>
            </a:xfrm>
            <a:custGeom>
              <a:avLst/>
              <a:gdLst>
                <a:gd name="T0" fmla="*/ 2 w 24"/>
                <a:gd name="T1" fmla="*/ 0 h 16"/>
                <a:gd name="T2" fmla="*/ 20 w 24"/>
                <a:gd name="T3" fmla="*/ 0 h 16"/>
                <a:gd name="T4" fmla="*/ 22 w 24"/>
                <a:gd name="T5" fmla="*/ 2 h 16"/>
                <a:gd name="T6" fmla="*/ 24 w 24"/>
                <a:gd name="T7" fmla="*/ 8 h 16"/>
                <a:gd name="T8" fmla="*/ 24 w 24"/>
                <a:gd name="T9" fmla="*/ 10 h 16"/>
                <a:gd name="T10" fmla="*/ 22 w 24"/>
                <a:gd name="T11" fmla="*/ 14 h 16"/>
                <a:gd name="T12" fmla="*/ 20 w 24"/>
                <a:gd name="T13" fmla="*/ 16 h 16"/>
                <a:gd name="T14" fmla="*/ 14 w 24"/>
                <a:gd name="T15" fmla="*/ 16 h 16"/>
                <a:gd name="T16" fmla="*/ 0 w 24"/>
                <a:gd name="T17" fmla="*/ 6 h 16"/>
                <a:gd name="T18" fmla="*/ 2 w 24"/>
                <a:gd name="T19" fmla="*/ 0 h 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16"/>
                <a:gd name="T32" fmla="*/ 24 w 24"/>
                <a:gd name="T33" fmla="*/ 16 h 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16">
                  <a:moveTo>
                    <a:pt x="2" y="0"/>
                  </a:moveTo>
                  <a:lnTo>
                    <a:pt x="20" y="0"/>
                  </a:lnTo>
                  <a:lnTo>
                    <a:pt x="22" y="2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4" y="16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4" name="Freeform 103"/>
            <p:cNvSpPr>
              <a:spLocks noChangeAspect="1"/>
            </p:cNvSpPr>
            <p:nvPr/>
          </p:nvSpPr>
          <p:spPr bwMode="auto">
            <a:xfrm>
              <a:off x="466" y="3799"/>
              <a:ext cx="20" cy="8"/>
            </a:xfrm>
            <a:custGeom>
              <a:avLst/>
              <a:gdLst>
                <a:gd name="T0" fmla="*/ 12 w 20"/>
                <a:gd name="T1" fmla="*/ 2 h 8"/>
                <a:gd name="T2" fmla="*/ 0 w 20"/>
                <a:gd name="T3" fmla="*/ 6 h 8"/>
                <a:gd name="T4" fmla="*/ 16 w 20"/>
                <a:gd name="T5" fmla="*/ 8 h 8"/>
                <a:gd name="T6" fmla="*/ 20 w 20"/>
                <a:gd name="T7" fmla="*/ 0 h 8"/>
                <a:gd name="T8" fmla="*/ 12 w 20"/>
                <a:gd name="T9" fmla="*/ 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8"/>
                <a:gd name="T17" fmla="*/ 20 w 2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8">
                  <a:moveTo>
                    <a:pt x="12" y="2"/>
                  </a:moveTo>
                  <a:lnTo>
                    <a:pt x="0" y="6"/>
                  </a:lnTo>
                  <a:lnTo>
                    <a:pt x="16" y="8"/>
                  </a:lnTo>
                  <a:lnTo>
                    <a:pt x="20" y="0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5" name="Freeform 104"/>
            <p:cNvSpPr>
              <a:spLocks noChangeAspect="1"/>
            </p:cNvSpPr>
            <p:nvPr/>
          </p:nvSpPr>
          <p:spPr bwMode="auto">
            <a:xfrm>
              <a:off x="592" y="3453"/>
              <a:ext cx="40" cy="30"/>
            </a:xfrm>
            <a:custGeom>
              <a:avLst/>
              <a:gdLst>
                <a:gd name="T0" fmla="*/ 4 w 40"/>
                <a:gd name="T1" fmla="*/ 0 h 30"/>
                <a:gd name="T2" fmla="*/ 6 w 40"/>
                <a:gd name="T3" fmla="*/ 2 h 30"/>
                <a:gd name="T4" fmla="*/ 10 w 40"/>
                <a:gd name="T5" fmla="*/ 6 h 30"/>
                <a:gd name="T6" fmla="*/ 16 w 40"/>
                <a:gd name="T7" fmla="*/ 8 h 30"/>
                <a:gd name="T8" fmla="*/ 20 w 40"/>
                <a:gd name="T9" fmla="*/ 6 h 30"/>
                <a:gd name="T10" fmla="*/ 24 w 40"/>
                <a:gd name="T11" fmla="*/ 4 h 30"/>
                <a:gd name="T12" fmla="*/ 28 w 40"/>
                <a:gd name="T13" fmla="*/ 12 h 30"/>
                <a:gd name="T14" fmla="*/ 32 w 40"/>
                <a:gd name="T15" fmla="*/ 18 h 30"/>
                <a:gd name="T16" fmla="*/ 36 w 40"/>
                <a:gd name="T17" fmla="*/ 20 h 30"/>
                <a:gd name="T18" fmla="*/ 40 w 40"/>
                <a:gd name="T19" fmla="*/ 20 h 30"/>
                <a:gd name="T20" fmla="*/ 26 w 40"/>
                <a:gd name="T21" fmla="*/ 30 h 30"/>
                <a:gd name="T22" fmla="*/ 26 w 40"/>
                <a:gd name="T23" fmla="*/ 26 h 30"/>
                <a:gd name="T24" fmla="*/ 24 w 40"/>
                <a:gd name="T25" fmla="*/ 20 h 30"/>
                <a:gd name="T26" fmla="*/ 20 w 40"/>
                <a:gd name="T27" fmla="*/ 18 h 30"/>
                <a:gd name="T28" fmla="*/ 16 w 40"/>
                <a:gd name="T29" fmla="*/ 14 h 30"/>
                <a:gd name="T30" fmla="*/ 10 w 40"/>
                <a:gd name="T31" fmla="*/ 12 h 30"/>
                <a:gd name="T32" fmla="*/ 0 w 40"/>
                <a:gd name="T33" fmla="*/ 12 h 30"/>
                <a:gd name="T34" fmla="*/ 2 w 40"/>
                <a:gd name="T35" fmla="*/ 6 h 30"/>
                <a:gd name="T36" fmla="*/ 2 w 40"/>
                <a:gd name="T37" fmla="*/ 0 h 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"/>
                <a:gd name="T58" fmla="*/ 0 h 30"/>
                <a:gd name="T59" fmla="*/ 40 w 40"/>
                <a:gd name="T60" fmla="*/ 30 h 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" h="30">
                  <a:moveTo>
                    <a:pt x="4" y="0"/>
                  </a:moveTo>
                  <a:lnTo>
                    <a:pt x="6" y="2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20" y="6"/>
                  </a:lnTo>
                  <a:lnTo>
                    <a:pt x="24" y="4"/>
                  </a:lnTo>
                  <a:lnTo>
                    <a:pt x="28" y="12"/>
                  </a:lnTo>
                  <a:lnTo>
                    <a:pt x="32" y="18"/>
                  </a:lnTo>
                  <a:lnTo>
                    <a:pt x="36" y="20"/>
                  </a:lnTo>
                  <a:lnTo>
                    <a:pt x="40" y="20"/>
                  </a:lnTo>
                  <a:lnTo>
                    <a:pt x="26" y="30"/>
                  </a:lnTo>
                  <a:lnTo>
                    <a:pt x="26" y="26"/>
                  </a:lnTo>
                  <a:lnTo>
                    <a:pt x="24" y="20"/>
                  </a:lnTo>
                  <a:lnTo>
                    <a:pt x="20" y="18"/>
                  </a:lnTo>
                  <a:lnTo>
                    <a:pt x="16" y="14"/>
                  </a:lnTo>
                  <a:lnTo>
                    <a:pt x="1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0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46" name="Rectangle 114"/>
          <p:cNvSpPr>
            <a:spLocks noChangeAspect="1" noChangeArrowheads="1"/>
          </p:cNvSpPr>
          <p:nvPr/>
        </p:nvSpPr>
        <p:spPr bwMode="auto">
          <a:xfrm>
            <a:off x="695325" y="5242648"/>
            <a:ext cx="1288689" cy="1010004"/>
          </a:xfrm>
          <a:prstGeom prst="rect">
            <a:avLst/>
          </a:prstGeom>
          <a:noFill/>
          <a:ln w="6350">
            <a:solidFill>
              <a:srgbClr val="FF8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20000"/>
              </a:spcBef>
              <a:buFont typeface="Wingdings" pitchFamily="2" charset="2"/>
              <a:buChar char="q"/>
            </a:pPr>
            <a:endParaRPr lang="en-US" sz="600" dirty="0">
              <a:solidFill>
                <a:srgbClr val="010000"/>
              </a:solidFill>
              <a:ea typeface="MS PGothic" pitchFamily="34" charset="-128"/>
            </a:endParaRPr>
          </a:p>
        </p:txBody>
      </p:sp>
      <p:grpSp>
        <p:nvGrpSpPr>
          <p:cNvPr id="2147" name="Group 117"/>
          <p:cNvGrpSpPr>
            <a:grpSpLocks noChangeAspect="1"/>
          </p:cNvGrpSpPr>
          <p:nvPr/>
        </p:nvGrpSpPr>
        <p:grpSpPr bwMode="auto">
          <a:xfrm>
            <a:off x="7171129" y="5657471"/>
            <a:ext cx="237941" cy="971929"/>
            <a:chOff x="5133" y="3303"/>
            <a:chExt cx="182" cy="644"/>
          </a:xfrm>
        </p:grpSpPr>
        <p:sp>
          <p:nvSpPr>
            <p:cNvPr id="2204" name="Freeform 118"/>
            <p:cNvSpPr>
              <a:spLocks noChangeAspect="1"/>
            </p:cNvSpPr>
            <p:nvPr/>
          </p:nvSpPr>
          <p:spPr bwMode="auto">
            <a:xfrm>
              <a:off x="5143" y="3303"/>
              <a:ext cx="108" cy="200"/>
            </a:xfrm>
            <a:custGeom>
              <a:avLst/>
              <a:gdLst>
                <a:gd name="T0" fmla="*/ 38 w 108"/>
                <a:gd name="T1" fmla="*/ 38 h 200"/>
                <a:gd name="T2" fmla="*/ 0 w 108"/>
                <a:gd name="T3" fmla="*/ 0 h 200"/>
                <a:gd name="T4" fmla="*/ 2 w 108"/>
                <a:gd name="T5" fmla="*/ 8 h 200"/>
                <a:gd name="T6" fmla="*/ 32 w 108"/>
                <a:gd name="T7" fmla="*/ 44 h 200"/>
                <a:gd name="T8" fmla="*/ 30 w 108"/>
                <a:gd name="T9" fmla="*/ 48 h 200"/>
                <a:gd name="T10" fmla="*/ 26 w 108"/>
                <a:gd name="T11" fmla="*/ 46 h 200"/>
                <a:gd name="T12" fmla="*/ 18 w 108"/>
                <a:gd name="T13" fmla="*/ 42 h 200"/>
                <a:gd name="T14" fmla="*/ 16 w 108"/>
                <a:gd name="T15" fmla="*/ 44 h 200"/>
                <a:gd name="T16" fmla="*/ 16 w 108"/>
                <a:gd name="T17" fmla="*/ 46 h 200"/>
                <a:gd name="T18" fmla="*/ 20 w 108"/>
                <a:gd name="T19" fmla="*/ 50 h 200"/>
                <a:gd name="T20" fmla="*/ 26 w 108"/>
                <a:gd name="T21" fmla="*/ 56 h 200"/>
                <a:gd name="T22" fmla="*/ 32 w 108"/>
                <a:gd name="T23" fmla="*/ 56 h 200"/>
                <a:gd name="T24" fmla="*/ 38 w 108"/>
                <a:gd name="T25" fmla="*/ 54 h 200"/>
                <a:gd name="T26" fmla="*/ 40 w 108"/>
                <a:gd name="T27" fmla="*/ 52 h 200"/>
                <a:gd name="T28" fmla="*/ 42 w 108"/>
                <a:gd name="T29" fmla="*/ 54 h 200"/>
                <a:gd name="T30" fmla="*/ 44 w 108"/>
                <a:gd name="T31" fmla="*/ 56 h 200"/>
                <a:gd name="T32" fmla="*/ 46 w 108"/>
                <a:gd name="T33" fmla="*/ 70 h 200"/>
                <a:gd name="T34" fmla="*/ 48 w 108"/>
                <a:gd name="T35" fmla="*/ 102 h 200"/>
                <a:gd name="T36" fmla="*/ 52 w 108"/>
                <a:gd name="T37" fmla="*/ 116 h 200"/>
                <a:gd name="T38" fmla="*/ 58 w 108"/>
                <a:gd name="T39" fmla="*/ 128 h 200"/>
                <a:gd name="T40" fmla="*/ 78 w 108"/>
                <a:gd name="T41" fmla="*/ 156 h 200"/>
                <a:gd name="T42" fmla="*/ 100 w 108"/>
                <a:gd name="T43" fmla="*/ 200 h 200"/>
                <a:gd name="T44" fmla="*/ 108 w 108"/>
                <a:gd name="T45" fmla="*/ 198 h 200"/>
                <a:gd name="T46" fmla="*/ 82 w 108"/>
                <a:gd name="T47" fmla="*/ 152 h 200"/>
                <a:gd name="T48" fmla="*/ 78 w 108"/>
                <a:gd name="T49" fmla="*/ 146 h 200"/>
                <a:gd name="T50" fmla="*/ 66 w 108"/>
                <a:gd name="T51" fmla="*/ 128 h 200"/>
                <a:gd name="T52" fmla="*/ 60 w 108"/>
                <a:gd name="T53" fmla="*/ 116 h 200"/>
                <a:gd name="T54" fmla="*/ 56 w 108"/>
                <a:gd name="T55" fmla="*/ 104 h 200"/>
                <a:gd name="T56" fmla="*/ 54 w 108"/>
                <a:gd name="T57" fmla="*/ 90 h 200"/>
                <a:gd name="T58" fmla="*/ 56 w 108"/>
                <a:gd name="T59" fmla="*/ 74 h 200"/>
                <a:gd name="T60" fmla="*/ 54 w 108"/>
                <a:gd name="T61" fmla="*/ 70 h 200"/>
                <a:gd name="T62" fmla="*/ 54 w 108"/>
                <a:gd name="T63" fmla="*/ 62 h 200"/>
                <a:gd name="T64" fmla="*/ 50 w 108"/>
                <a:gd name="T65" fmla="*/ 54 h 200"/>
                <a:gd name="T66" fmla="*/ 44 w 108"/>
                <a:gd name="T67" fmla="*/ 44 h 200"/>
                <a:gd name="T68" fmla="*/ 38 w 108"/>
                <a:gd name="T69" fmla="*/ 38 h 2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8"/>
                <a:gd name="T106" fmla="*/ 0 h 200"/>
                <a:gd name="T107" fmla="*/ 108 w 108"/>
                <a:gd name="T108" fmla="*/ 200 h 20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8" h="200">
                  <a:moveTo>
                    <a:pt x="38" y="38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32" y="44"/>
                  </a:lnTo>
                  <a:lnTo>
                    <a:pt x="30" y="48"/>
                  </a:lnTo>
                  <a:lnTo>
                    <a:pt x="26" y="46"/>
                  </a:lnTo>
                  <a:lnTo>
                    <a:pt x="18" y="42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20" y="50"/>
                  </a:lnTo>
                  <a:lnTo>
                    <a:pt x="26" y="56"/>
                  </a:lnTo>
                  <a:lnTo>
                    <a:pt x="32" y="56"/>
                  </a:lnTo>
                  <a:lnTo>
                    <a:pt x="38" y="54"/>
                  </a:lnTo>
                  <a:lnTo>
                    <a:pt x="40" y="52"/>
                  </a:lnTo>
                  <a:lnTo>
                    <a:pt x="42" y="54"/>
                  </a:lnTo>
                  <a:lnTo>
                    <a:pt x="44" y="56"/>
                  </a:lnTo>
                  <a:lnTo>
                    <a:pt x="46" y="70"/>
                  </a:lnTo>
                  <a:lnTo>
                    <a:pt x="48" y="102"/>
                  </a:lnTo>
                  <a:lnTo>
                    <a:pt x="52" y="116"/>
                  </a:lnTo>
                  <a:lnTo>
                    <a:pt x="58" y="128"/>
                  </a:lnTo>
                  <a:lnTo>
                    <a:pt x="78" y="156"/>
                  </a:lnTo>
                  <a:lnTo>
                    <a:pt x="100" y="200"/>
                  </a:lnTo>
                  <a:lnTo>
                    <a:pt x="108" y="198"/>
                  </a:lnTo>
                  <a:lnTo>
                    <a:pt x="82" y="152"/>
                  </a:lnTo>
                  <a:lnTo>
                    <a:pt x="78" y="146"/>
                  </a:lnTo>
                  <a:lnTo>
                    <a:pt x="66" y="128"/>
                  </a:lnTo>
                  <a:lnTo>
                    <a:pt x="60" y="116"/>
                  </a:lnTo>
                  <a:lnTo>
                    <a:pt x="56" y="104"/>
                  </a:lnTo>
                  <a:lnTo>
                    <a:pt x="54" y="90"/>
                  </a:lnTo>
                  <a:lnTo>
                    <a:pt x="56" y="74"/>
                  </a:lnTo>
                  <a:lnTo>
                    <a:pt x="54" y="70"/>
                  </a:lnTo>
                  <a:lnTo>
                    <a:pt x="54" y="62"/>
                  </a:lnTo>
                  <a:lnTo>
                    <a:pt x="50" y="54"/>
                  </a:lnTo>
                  <a:lnTo>
                    <a:pt x="44" y="44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05" name="Freeform 119"/>
            <p:cNvSpPr>
              <a:spLocks noChangeAspect="1"/>
            </p:cNvSpPr>
            <p:nvPr/>
          </p:nvSpPr>
          <p:spPr bwMode="auto">
            <a:xfrm>
              <a:off x="5261" y="3809"/>
              <a:ext cx="42" cy="70"/>
            </a:xfrm>
            <a:custGeom>
              <a:avLst/>
              <a:gdLst>
                <a:gd name="T0" fmla="*/ 42 w 42"/>
                <a:gd name="T1" fmla="*/ 0 h 70"/>
                <a:gd name="T2" fmla="*/ 42 w 42"/>
                <a:gd name="T3" fmla="*/ 6 h 70"/>
                <a:gd name="T4" fmla="*/ 38 w 42"/>
                <a:gd name="T5" fmla="*/ 22 h 70"/>
                <a:gd name="T6" fmla="*/ 34 w 42"/>
                <a:gd name="T7" fmla="*/ 32 h 70"/>
                <a:gd name="T8" fmla="*/ 26 w 42"/>
                <a:gd name="T9" fmla="*/ 44 h 70"/>
                <a:gd name="T10" fmla="*/ 16 w 42"/>
                <a:gd name="T11" fmla="*/ 56 h 70"/>
                <a:gd name="T12" fmla="*/ 4 w 42"/>
                <a:gd name="T13" fmla="*/ 70 h 70"/>
                <a:gd name="T14" fmla="*/ 2 w 42"/>
                <a:gd name="T15" fmla="*/ 70 h 70"/>
                <a:gd name="T16" fmla="*/ 2 w 42"/>
                <a:gd name="T17" fmla="*/ 68 h 70"/>
                <a:gd name="T18" fmla="*/ 0 w 42"/>
                <a:gd name="T19" fmla="*/ 64 h 70"/>
                <a:gd name="T20" fmla="*/ 22 w 42"/>
                <a:gd name="T21" fmla="*/ 40 h 70"/>
                <a:gd name="T22" fmla="*/ 22 w 42"/>
                <a:gd name="T23" fmla="*/ 30 h 70"/>
                <a:gd name="T24" fmla="*/ 24 w 42"/>
                <a:gd name="T25" fmla="*/ 28 h 70"/>
                <a:gd name="T26" fmla="*/ 28 w 42"/>
                <a:gd name="T27" fmla="*/ 24 h 70"/>
                <a:gd name="T28" fmla="*/ 32 w 42"/>
                <a:gd name="T29" fmla="*/ 18 h 70"/>
                <a:gd name="T30" fmla="*/ 36 w 42"/>
                <a:gd name="T31" fmla="*/ 6 h 70"/>
                <a:gd name="T32" fmla="*/ 36 w 42"/>
                <a:gd name="T33" fmla="*/ 4 h 70"/>
                <a:gd name="T34" fmla="*/ 40 w 42"/>
                <a:gd name="T35" fmla="*/ 2 h 70"/>
                <a:gd name="T36" fmla="*/ 40 w 42"/>
                <a:gd name="T37" fmla="*/ 0 h 7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2"/>
                <a:gd name="T58" fmla="*/ 0 h 70"/>
                <a:gd name="T59" fmla="*/ 42 w 42"/>
                <a:gd name="T60" fmla="*/ 70 h 7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2" h="70">
                  <a:moveTo>
                    <a:pt x="42" y="0"/>
                  </a:moveTo>
                  <a:lnTo>
                    <a:pt x="42" y="6"/>
                  </a:lnTo>
                  <a:lnTo>
                    <a:pt x="38" y="22"/>
                  </a:lnTo>
                  <a:lnTo>
                    <a:pt x="34" y="32"/>
                  </a:lnTo>
                  <a:lnTo>
                    <a:pt x="26" y="44"/>
                  </a:lnTo>
                  <a:lnTo>
                    <a:pt x="16" y="56"/>
                  </a:lnTo>
                  <a:lnTo>
                    <a:pt x="4" y="70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0" y="64"/>
                  </a:lnTo>
                  <a:lnTo>
                    <a:pt x="22" y="40"/>
                  </a:lnTo>
                  <a:lnTo>
                    <a:pt x="22" y="30"/>
                  </a:lnTo>
                  <a:lnTo>
                    <a:pt x="24" y="28"/>
                  </a:lnTo>
                  <a:lnTo>
                    <a:pt x="28" y="24"/>
                  </a:lnTo>
                  <a:lnTo>
                    <a:pt x="32" y="18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40" y="2"/>
                  </a:lnTo>
                  <a:lnTo>
                    <a:pt x="40" y="0"/>
                  </a:lnTo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06" name="Freeform 120"/>
            <p:cNvSpPr>
              <a:spLocks noChangeAspect="1"/>
            </p:cNvSpPr>
            <p:nvPr/>
          </p:nvSpPr>
          <p:spPr bwMode="auto">
            <a:xfrm>
              <a:off x="5307" y="3779"/>
              <a:ext cx="6" cy="22"/>
            </a:xfrm>
            <a:custGeom>
              <a:avLst/>
              <a:gdLst>
                <a:gd name="T0" fmla="*/ 0 w 6"/>
                <a:gd name="T1" fmla="*/ 12 h 22"/>
                <a:gd name="T2" fmla="*/ 0 w 6"/>
                <a:gd name="T3" fmla="*/ 4 h 22"/>
                <a:gd name="T4" fmla="*/ 2 w 6"/>
                <a:gd name="T5" fmla="*/ 0 h 22"/>
                <a:gd name="T6" fmla="*/ 6 w 6"/>
                <a:gd name="T7" fmla="*/ 4 h 22"/>
                <a:gd name="T8" fmla="*/ 6 w 6"/>
                <a:gd name="T9" fmla="*/ 12 h 22"/>
                <a:gd name="T10" fmla="*/ 6 w 6"/>
                <a:gd name="T11" fmla="*/ 20 h 22"/>
                <a:gd name="T12" fmla="*/ 2 w 6"/>
                <a:gd name="T13" fmla="*/ 22 h 22"/>
                <a:gd name="T14" fmla="*/ 0 w 6"/>
                <a:gd name="T15" fmla="*/ 20 h 22"/>
                <a:gd name="T16" fmla="*/ 0 w 6"/>
                <a:gd name="T17" fmla="*/ 14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2"/>
                <a:gd name="T29" fmla="*/ 6 w 6"/>
                <a:gd name="T30" fmla="*/ 22 h 2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2">
                  <a:moveTo>
                    <a:pt x="0" y="12"/>
                  </a:moveTo>
                  <a:lnTo>
                    <a:pt x="0" y="4"/>
                  </a:lnTo>
                  <a:lnTo>
                    <a:pt x="2" y="0"/>
                  </a:lnTo>
                  <a:lnTo>
                    <a:pt x="6" y="4"/>
                  </a:lnTo>
                  <a:lnTo>
                    <a:pt x="6" y="12"/>
                  </a:lnTo>
                  <a:lnTo>
                    <a:pt x="6" y="20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14"/>
                  </a:lnTo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07" name="Freeform 121"/>
            <p:cNvSpPr>
              <a:spLocks noChangeAspect="1"/>
            </p:cNvSpPr>
            <p:nvPr/>
          </p:nvSpPr>
          <p:spPr bwMode="auto">
            <a:xfrm>
              <a:off x="5309" y="3751"/>
              <a:ext cx="6" cy="10"/>
            </a:xfrm>
            <a:custGeom>
              <a:avLst/>
              <a:gdLst>
                <a:gd name="T0" fmla="*/ 0 w 6"/>
                <a:gd name="T1" fmla="*/ 6 h 10"/>
                <a:gd name="T2" fmla="*/ 0 w 6"/>
                <a:gd name="T3" fmla="*/ 2 h 10"/>
                <a:gd name="T4" fmla="*/ 2 w 6"/>
                <a:gd name="T5" fmla="*/ 0 h 10"/>
                <a:gd name="T6" fmla="*/ 4 w 6"/>
                <a:gd name="T7" fmla="*/ 2 h 10"/>
                <a:gd name="T8" fmla="*/ 6 w 6"/>
                <a:gd name="T9" fmla="*/ 6 h 10"/>
                <a:gd name="T10" fmla="*/ 4 w 6"/>
                <a:gd name="T11" fmla="*/ 10 h 10"/>
                <a:gd name="T12" fmla="*/ 2 w 6"/>
                <a:gd name="T13" fmla="*/ 10 h 10"/>
                <a:gd name="T14" fmla="*/ 0 w 6"/>
                <a:gd name="T15" fmla="*/ 10 h 10"/>
                <a:gd name="T16" fmla="*/ 0 w 6"/>
                <a:gd name="T17" fmla="*/ 8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0"/>
                <a:gd name="T29" fmla="*/ 6 w 6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0">
                  <a:moveTo>
                    <a:pt x="0" y="6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4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8"/>
                  </a:lnTo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08" name="Freeform 122"/>
            <p:cNvSpPr>
              <a:spLocks noChangeAspect="1"/>
            </p:cNvSpPr>
            <p:nvPr/>
          </p:nvSpPr>
          <p:spPr bwMode="auto">
            <a:xfrm>
              <a:off x="5169" y="3915"/>
              <a:ext cx="8" cy="12"/>
            </a:xfrm>
            <a:custGeom>
              <a:avLst/>
              <a:gdLst>
                <a:gd name="T0" fmla="*/ 0 w 8"/>
                <a:gd name="T1" fmla="*/ 6 h 12"/>
                <a:gd name="T2" fmla="*/ 0 w 8"/>
                <a:gd name="T3" fmla="*/ 2 h 12"/>
                <a:gd name="T4" fmla="*/ 4 w 8"/>
                <a:gd name="T5" fmla="*/ 0 h 12"/>
                <a:gd name="T6" fmla="*/ 6 w 8"/>
                <a:gd name="T7" fmla="*/ 2 h 12"/>
                <a:gd name="T8" fmla="*/ 8 w 8"/>
                <a:gd name="T9" fmla="*/ 6 h 12"/>
                <a:gd name="T10" fmla="*/ 6 w 8"/>
                <a:gd name="T11" fmla="*/ 10 h 12"/>
                <a:gd name="T12" fmla="*/ 4 w 8"/>
                <a:gd name="T13" fmla="*/ 12 h 12"/>
                <a:gd name="T14" fmla="*/ 0 w 8"/>
                <a:gd name="T15" fmla="*/ 10 h 12"/>
                <a:gd name="T16" fmla="*/ 0 w 8"/>
                <a:gd name="T17" fmla="*/ 8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0" y="6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6" y="2"/>
                  </a:lnTo>
                  <a:lnTo>
                    <a:pt x="8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0" y="10"/>
                  </a:lnTo>
                  <a:lnTo>
                    <a:pt x="0" y="8"/>
                  </a:lnTo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09" name="Freeform 123"/>
            <p:cNvSpPr>
              <a:spLocks noChangeAspect="1"/>
            </p:cNvSpPr>
            <p:nvPr/>
          </p:nvSpPr>
          <p:spPr bwMode="auto">
            <a:xfrm>
              <a:off x="5157" y="3921"/>
              <a:ext cx="8" cy="8"/>
            </a:xfrm>
            <a:custGeom>
              <a:avLst/>
              <a:gdLst>
                <a:gd name="T0" fmla="*/ 0 w 8"/>
                <a:gd name="T1" fmla="*/ 4 h 8"/>
                <a:gd name="T2" fmla="*/ 2 w 8"/>
                <a:gd name="T3" fmla="*/ 2 h 8"/>
                <a:gd name="T4" fmla="*/ 4 w 8"/>
                <a:gd name="T5" fmla="*/ 0 h 8"/>
                <a:gd name="T6" fmla="*/ 8 w 8"/>
                <a:gd name="T7" fmla="*/ 2 h 8"/>
                <a:gd name="T8" fmla="*/ 8 w 8"/>
                <a:gd name="T9" fmla="*/ 4 h 8"/>
                <a:gd name="T10" fmla="*/ 8 w 8"/>
                <a:gd name="T11" fmla="*/ 8 h 8"/>
                <a:gd name="T12" fmla="*/ 4 w 8"/>
                <a:gd name="T13" fmla="*/ 8 h 8"/>
                <a:gd name="T14" fmla="*/ 2 w 8"/>
                <a:gd name="T15" fmla="*/ 8 h 8"/>
                <a:gd name="T16" fmla="*/ 2 w 8"/>
                <a:gd name="T17" fmla="*/ 4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8"/>
                <a:gd name="T29" fmla="*/ 8 w 8"/>
                <a:gd name="T30" fmla="*/ 8 h 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8">
                  <a:moveTo>
                    <a:pt x="0" y="4"/>
                  </a:moveTo>
                  <a:lnTo>
                    <a:pt x="2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8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4"/>
                  </a:lnTo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10" name="Freeform 124"/>
            <p:cNvSpPr>
              <a:spLocks noChangeAspect="1"/>
            </p:cNvSpPr>
            <p:nvPr/>
          </p:nvSpPr>
          <p:spPr bwMode="auto">
            <a:xfrm>
              <a:off x="5151" y="3929"/>
              <a:ext cx="2" cy="6"/>
            </a:xfrm>
            <a:custGeom>
              <a:avLst/>
              <a:gdLst>
                <a:gd name="T0" fmla="*/ 0 w 2"/>
                <a:gd name="T1" fmla="*/ 2 h 6"/>
                <a:gd name="T2" fmla="*/ 0 w 2"/>
                <a:gd name="T3" fmla="*/ 0 h 6"/>
                <a:gd name="T4" fmla="*/ 2 w 2"/>
                <a:gd name="T5" fmla="*/ 0 h 6"/>
                <a:gd name="T6" fmla="*/ 2 w 2"/>
                <a:gd name="T7" fmla="*/ 2 h 6"/>
                <a:gd name="T8" fmla="*/ 2 w 2"/>
                <a:gd name="T9" fmla="*/ 4 h 6"/>
                <a:gd name="T10" fmla="*/ 0 w 2"/>
                <a:gd name="T11" fmla="*/ 6 h 6"/>
                <a:gd name="T12" fmla="*/ 0 w 2"/>
                <a:gd name="T13" fmla="*/ 4 h 6"/>
                <a:gd name="T14" fmla="*/ 0 w 2"/>
                <a:gd name="T15" fmla="*/ 4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"/>
                <a:gd name="T25" fmla="*/ 0 h 6"/>
                <a:gd name="T26" fmla="*/ 2 w 2"/>
                <a:gd name="T27" fmla="*/ 6 h 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" h="6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4"/>
                  </a:lnTo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11" name="Freeform 125"/>
            <p:cNvSpPr>
              <a:spLocks noChangeAspect="1"/>
            </p:cNvSpPr>
            <p:nvPr/>
          </p:nvSpPr>
          <p:spPr bwMode="auto">
            <a:xfrm>
              <a:off x="5141" y="3935"/>
              <a:ext cx="6" cy="6"/>
            </a:xfrm>
            <a:custGeom>
              <a:avLst/>
              <a:gdLst>
                <a:gd name="T0" fmla="*/ 0 w 6"/>
                <a:gd name="T1" fmla="*/ 2 h 6"/>
                <a:gd name="T2" fmla="*/ 0 w 6"/>
                <a:gd name="T3" fmla="*/ 0 h 6"/>
                <a:gd name="T4" fmla="*/ 2 w 6"/>
                <a:gd name="T5" fmla="*/ 0 h 6"/>
                <a:gd name="T6" fmla="*/ 4 w 6"/>
                <a:gd name="T7" fmla="*/ 0 h 6"/>
                <a:gd name="T8" fmla="*/ 6 w 6"/>
                <a:gd name="T9" fmla="*/ 2 h 6"/>
                <a:gd name="T10" fmla="*/ 4 w 6"/>
                <a:gd name="T11" fmla="*/ 4 h 6"/>
                <a:gd name="T12" fmla="*/ 2 w 6"/>
                <a:gd name="T13" fmla="*/ 6 h 6"/>
                <a:gd name="T14" fmla="*/ 0 w 6"/>
                <a:gd name="T15" fmla="*/ 4 h 6"/>
                <a:gd name="T16" fmla="*/ 0 w 6"/>
                <a:gd name="T17" fmla="*/ 4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6"/>
                <a:gd name="T29" fmla="*/ 6 w 6"/>
                <a:gd name="T30" fmla="*/ 6 h 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6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4"/>
                  </a:lnTo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12" name="Freeform 126"/>
            <p:cNvSpPr>
              <a:spLocks noChangeAspect="1"/>
            </p:cNvSpPr>
            <p:nvPr/>
          </p:nvSpPr>
          <p:spPr bwMode="auto">
            <a:xfrm>
              <a:off x="5133" y="3941"/>
              <a:ext cx="6" cy="6"/>
            </a:xfrm>
            <a:custGeom>
              <a:avLst/>
              <a:gdLst>
                <a:gd name="T0" fmla="*/ 0 w 6"/>
                <a:gd name="T1" fmla="*/ 4 h 6"/>
                <a:gd name="T2" fmla="*/ 0 w 6"/>
                <a:gd name="T3" fmla="*/ 2 h 6"/>
                <a:gd name="T4" fmla="*/ 2 w 6"/>
                <a:gd name="T5" fmla="*/ 0 h 6"/>
                <a:gd name="T6" fmla="*/ 4 w 6"/>
                <a:gd name="T7" fmla="*/ 2 h 6"/>
                <a:gd name="T8" fmla="*/ 6 w 6"/>
                <a:gd name="T9" fmla="*/ 4 h 6"/>
                <a:gd name="T10" fmla="*/ 4 w 6"/>
                <a:gd name="T11" fmla="*/ 6 h 6"/>
                <a:gd name="T12" fmla="*/ 2 w 6"/>
                <a:gd name="T13" fmla="*/ 6 h 6"/>
                <a:gd name="T14" fmla="*/ 0 w 6"/>
                <a:gd name="T15" fmla="*/ 6 h 6"/>
                <a:gd name="T16" fmla="*/ 0 w 6"/>
                <a:gd name="T17" fmla="*/ 6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6"/>
                <a:gd name="T29" fmla="*/ 6 w 6"/>
                <a:gd name="T30" fmla="*/ 6 h 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6">
                  <a:moveTo>
                    <a:pt x="0" y="4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4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13" name="Freeform 127"/>
            <p:cNvSpPr>
              <a:spLocks noChangeAspect="1"/>
            </p:cNvSpPr>
            <p:nvPr/>
          </p:nvSpPr>
          <p:spPr bwMode="auto">
            <a:xfrm>
              <a:off x="5253" y="3877"/>
              <a:ext cx="4" cy="8"/>
            </a:xfrm>
            <a:custGeom>
              <a:avLst/>
              <a:gdLst>
                <a:gd name="T0" fmla="*/ 0 w 4"/>
                <a:gd name="T1" fmla="*/ 4 h 8"/>
                <a:gd name="T2" fmla="*/ 0 w 4"/>
                <a:gd name="T3" fmla="*/ 2 h 8"/>
                <a:gd name="T4" fmla="*/ 2 w 4"/>
                <a:gd name="T5" fmla="*/ 0 h 8"/>
                <a:gd name="T6" fmla="*/ 4 w 4"/>
                <a:gd name="T7" fmla="*/ 2 h 8"/>
                <a:gd name="T8" fmla="*/ 4 w 4"/>
                <a:gd name="T9" fmla="*/ 4 h 8"/>
                <a:gd name="T10" fmla="*/ 4 w 4"/>
                <a:gd name="T11" fmla="*/ 6 h 8"/>
                <a:gd name="T12" fmla="*/ 2 w 4"/>
                <a:gd name="T13" fmla="*/ 8 h 8"/>
                <a:gd name="T14" fmla="*/ 0 w 4"/>
                <a:gd name="T15" fmla="*/ 6 h 8"/>
                <a:gd name="T16" fmla="*/ 0 w 4"/>
                <a:gd name="T17" fmla="*/ 6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8"/>
                <a:gd name="T29" fmla="*/ 4 w 4"/>
                <a:gd name="T30" fmla="*/ 8 h 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8">
                  <a:moveTo>
                    <a:pt x="0" y="4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6"/>
                  </a:lnTo>
                  <a:lnTo>
                    <a:pt x="2" y="8"/>
                  </a:lnTo>
                  <a:lnTo>
                    <a:pt x="0" y="6"/>
                  </a:lnTo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14" name="Freeform 128"/>
            <p:cNvSpPr>
              <a:spLocks noChangeAspect="1"/>
            </p:cNvSpPr>
            <p:nvPr/>
          </p:nvSpPr>
          <p:spPr bwMode="auto">
            <a:xfrm>
              <a:off x="5239" y="3887"/>
              <a:ext cx="10" cy="8"/>
            </a:xfrm>
            <a:custGeom>
              <a:avLst/>
              <a:gdLst>
                <a:gd name="T0" fmla="*/ 0 w 10"/>
                <a:gd name="T1" fmla="*/ 4 h 8"/>
                <a:gd name="T2" fmla="*/ 2 w 10"/>
                <a:gd name="T3" fmla="*/ 2 h 8"/>
                <a:gd name="T4" fmla="*/ 4 w 10"/>
                <a:gd name="T5" fmla="*/ 0 h 8"/>
                <a:gd name="T6" fmla="*/ 8 w 10"/>
                <a:gd name="T7" fmla="*/ 2 h 8"/>
                <a:gd name="T8" fmla="*/ 10 w 10"/>
                <a:gd name="T9" fmla="*/ 4 h 8"/>
                <a:gd name="T10" fmla="*/ 8 w 10"/>
                <a:gd name="T11" fmla="*/ 8 h 8"/>
                <a:gd name="T12" fmla="*/ 4 w 10"/>
                <a:gd name="T13" fmla="*/ 8 h 8"/>
                <a:gd name="T14" fmla="*/ 2 w 10"/>
                <a:gd name="T15" fmla="*/ 8 h 8"/>
                <a:gd name="T16" fmla="*/ 2 w 10"/>
                <a:gd name="T17" fmla="*/ 4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8"/>
                <a:gd name="T29" fmla="*/ 10 w 10"/>
                <a:gd name="T30" fmla="*/ 8 h 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8">
                  <a:moveTo>
                    <a:pt x="0" y="4"/>
                  </a:moveTo>
                  <a:lnTo>
                    <a:pt x="2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0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4"/>
                  </a:lnTo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15" name="Freeform 129"/>
            <p:cNvSpPr>
              <a:spLocks noChangeAspect="1"/>
            </p:cNvSpPr>
            <p:nvPr/>
          </p:nvSpPr>
          <p:spPr bwMode="auto">
            <a:xfrm>
              <a:off x="5207" y="3909"/>
              <a:ext cx="12" cy="6"/>
            </a:xfrm>
            <a:custGeom>
              <a:avLst/>
              <a:gdLst>
                <a:gd name="T0" fmla="*/ 0 w 12"/>
                <a:gd name="T1" fmla="*/ 4 h 6"/>
                <a:gd name="T2" fmla="*/ 2 w 12"/>
                <a:gd name="T3" fmla="*/ 2 h 6"/>
                <a:gd name="T4" fmla="*/ 6 w 12"/>
                <a:gd name="T5" fmla="*/ 0 h 6"/>
                <a:gd name="T6" fmla="*/ 10 w 12"/>
                <a:gd name="T7" fmla="*/ 2 h 6"/>
                <a:gd name="T8" fmla="*/ 12 w 12"/>
                <a:gd name="T9" fmla="*/ 4 h 6"/>
                <a:gd name="T10" fmla="*/ 10 w 12"/>
                <a:gd name="T11" fmla="*/ 6 h 6"/>
                <a:gd name="T12" fmla="*/ 6 w 12"/>
                <a:gd name="T13" fmla="*/ 6 h 6"/>
                <a:gd name="T14" fmla="*/ 2 w 12"/>
                <a:gd name="T15" fmla="*/ 6 h 6"/>
                <a:gd name="T16" fmla="*/ 2 w 12"/>
                <a:gd name="T17" fmla="*/ 4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6"/>
                <a:gd name="T29" fmla="*/ 12 w 12"/>
                <a:gd name="T30" fmla="*/ 6 h 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6">
                  <a:moveTo>
                    <a:pt x="0" y="4"/>
                  </a:moveTo>
                  <a:lnTo>
                    <a:pt x="2" y="2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0" y="6"/>
                  </a:lnTo>
                  <a:lnTo>
                    <a:pt x="6" y="6"/>
                  </a:lnTo>
                  <a:lnTo>
                    <a:pt x="2" y="6"/>
                  </a:lnTo>
                  <a:lnTo>
                    <a:pt x="2" y="4"/>
                  </a:lnTo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16" name="Freeform 130"/>
            <p:cNvSpPr>
              <a:spLocks noChangeAspect="1"/>
            </p:cNvSpPr>
            <p:nvPr/>
          </p:nvSpPr>
          <p:spPr bwMode="auto">
            <a:xfrm>
              <a:off x="5173" y="3361"/>
              <a:ext cx="14" cy="44"/>
            </a:xfrm>
            <a:custGeom>
              <a:avLst/>
              <a:gdLst>
                <a:gd name="T0" fmla="*/ 12 w 14"/>
                <a:gd name="T1" fmla="*/ 12 h 44"/>
                <a:gd name="T2" fmla="*/ 12 w 14"/>
                <a:gd name="T3" fmla="*/ 8 h 44"/>
                <a:gd name="T4" fmla="*/ 10 w 14"/>
                <a:gd name="T5" fmla="*/ 2 h 44"/>
                <a:gd name="T6" fmla="*/ 8 w 14"/>
                <a:gd name="T7" fmla="*/ 0 h 44"/>
                <a:gd name="T8" fmla="*/ 6 w 14"/>
                <a:gd name="T9" fmla="*/ 0 h 44"/>
                <a:gd name="T10" fmla="*/ 2 w 14"/>
                <a:gd name="T11" fmla="*/ 4 h 44"/>
                <a:gd name="T12" fmla="*/ 0 w 14"/>
                <a:gd name="T13" fmla="*/ 12 h 44"/>
                <a:gd name="T14" fmla="*/ 6 w 14"/>
                <a:gd name="T15" fmla="*/ 28 h 44"/>
                <a:gd name="T16" fmla="*/ 14 w 14"/>
                <a:gd name="T17" fmla="*/ 44 h 44"/>
                <a:gd name="T18" fmla="*/ 12 w 14"/>
                <a:gd name="T19" fmla="*/ 12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44"/>
                <a:gd name="T32" fmla="*/ 14 w 1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44">
                  <a:moveTo>
                    <a:pt x="12" y="12"/>
                  </a:moveTo>
                  <a:lnTo>
                    <a:pt x="12" y="8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12"/>
                  </a:lnTo>
                  <a:lnTo>
                    <a:pt x="6" y="28"/>
                  </a:lnTo>
                  <a:lnTo>
                    <a:pt x="14" y="44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FFFDC5"/>
            </a:solidFill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48" name="Freeform 24"/>
          <p:cNvSpPr>
            <a:spLocks noChangeAspect="1"/>
          </p:cNvSpPr>
          <p:nvPr/>
        </p:nvSpPr>
        <p:spPr bwMode="auto">
          <a:xfrm>
            <a:off x="1336814" y="2593390"/>
            <a:ext cx="936536" cy="1681337"/>
          </a:xfrm>
          <a:custGeom>
            <a:avLst/>
            <a:gdLst>
              <a:gd name="T0" fmla="*/ 47 w 718"/>
              <a:gd name="T1" fmla="*/ 204 h 1113"/>
              <a:gd name="T2" fmla="*/ 0 w 718"/>
              <a:gd name="T3" fmla="*/ 78 h 1113"/>
              <a:gd name="T4" fmla="*/ 11 w 718"/>
              <a:gd name="T5" fmla="*/ 0 h 1113"/>
              <a:gd name="T6" fmla="*/ 11 w 718"/>
              <a:gd name="T7" fmla="*/ 2 h 1113"/>
              <a:gd name="T8" fmla="*/ 42 w 718"/>
              <a:gd name="T9" fmla="*/ 14 h 1113"/>
              <a:gd name="T10" fmla="*/ 42 w 718"/>
              <a:gd name="T11" fmla="*/ 14 h 1113"/>
              <a:gd name="T12" fmla="*/ 74 w 718"/>
              <a:gd name="T13" fmla="*/ 26 h 1113"/>
              <a:gd name="T14" fmla="*/ 60 w 718"/>
              <a:gd name="T15" fmla="*/ 156 h 1113"/>
              <a:gd name="T16" fmla="*/ 59 w 718"/>
              <a:gd name="T17" fmla="*/ 175 h 1113"/>
              <a:gd name="T18" fmla="*/ 58 w 718"/>
              <a:gd name="T19" fmla="*/ 176 h 1113"/>
              <a:gd name="T20" fmla="*/ 58 w 718"/>
              <a:gd name="T21" fmla="*/ 179 h 1113"/>
              <a:gd name="T22" fmla="*/ 57 w 718"/>
              <a:gd name="T23" fmla="*/ 180 h 1113"/>
              <a:gd name="T24" fmla="*/ 56 w 718"/>
              <a:gd name="T25" fmla="*/ 181 h 1113"/>
              <a:gd name="T26" fmla="*/ 56 w 718"/>
              <a:gd name="T27" fmla="*/ 181 h 1113"/>
              <a:gd name="T28" fmla="*/ 55 w 718"/>
              <a:gd name="T29" fmla="*/ 179 h 1113"/>
              <a:gd name="T30" fmla="*/ 55 w 718"/>
              <a:gd name="T31" fmla="*/ 179 h 1113"/>
              <a:gd name="T32" fmla="*/ 55 w 718"/>
              <a:gd name="T33" fmla="*/ 179 h 1113"/>
              <a:gd name="T34" fmla="*/ 54 w 718"/>
              <a:gd name="T35" fmla="*/ 178 h 1113"/>
              <a:gd name="T36" fmla="*/ 54 w 718"/>
              <a:gd name="T37" fmla="*/ 178 h 1113"/>
              <a:gd name="T38" fmla="*/ 53 w 718"/>
              <a:gd name="T39" fmla="*/ 176 h 1113"/>
              <a:gd name="T40" fmla="*/ 53 w 718"/>
              <a:gd name="T41" fmla="*/ 176 h 1113"/>
              <a:gd name="T42" fmla="*/ 53 w 718"/>
              <a:gd name="T43" fmla="*/ 176 h 1113"/>
              <a:gd name="T44" fmla="*/ 52 w 718"/>
              <a:gd name="T45" fmla="*/ 176 h 1113"/>
              <a:gd name="T46" fmla="*/ 51 w 718"/>
              <a:gd name="T47" fmla="*/ 176 h 1113"/>
              <a:gd name="T48" fmla="*/ 51 w 718"/>
              <a:gd name="T49" fmla="*/ 176 h 1113"/>
              <a:gd name="T50" fmla="*/ 51 w 718"/>
              <a:gd name="T51" fmla="*/ 176 h 1113"/>
              <a:gd name="T52" fmla="*/ 51 w 718"/>
              <a:gd name="T53" fmla="*/ 176 h 1113"/>
              <a:gd name="T54" fmla="*/ 50 w 718"/>
              <a:gd name="T55" fmla="*/ 176 h 1113"/>
              <a:gd name="T56" fmla="*/ 50 w 718"/>
              <a:gd name="T57" fmla="*/ 176 h 1113"/>
              <a:gd name="T58" fmla="*/ 50 w 718"/>
              <a:gd name="T59" fmla="*/ 178 h 1113"/>
              <a:gd name="T60" fmla="*/ 50 w 718"/>
              <a:gd name="T61" fmla="*/ 179 h 1113"/>
              <a:gd name="T62" fmla="*/ 50 w 718"/>
              <a:gd name="T63" fmla="*/ 184 h 1113"/>
              <a:gd name="T64" fmla="*/ 50 w 718"/>
              <a:gd name="T65" fmla="*/ 188 h 1113"/>
              <a:gd name="T66" fmla="*/ 50 w 718"/>
              <a:gd name="T67" fmla="*/ 191 h 1113"/>
              <a:gd name="T68" fmla="*/ 49 w 718"/>
              <a:gd name="T69" fmla="*/ 194 h 1113"/>
              <a:gd name="T70" fmla="*/ 49 w 718"/>
              <a:gd name="T71" fmla="*/ 198 h 1113"/>
              <a:gd name="T72" fmla="*/ 49 w 718"/>
              <a:gd name="T73" fmla="*/ 200 h 1113"/>
              <a:gd name="T74" fmla="*/ 49 w 718"/>
              <a:gd name="T75" fmla="*/ 201 h 1113"/>
              <a:gd name="T76" fmla="*/ 49 w 718"/>
              <a:gd name="T77" fmla="*/ 202 h 1113"/>
              <a:gd name="T78" fmla="*/ 48 w 718"/>
              <a:gd name="T79" fmla="*/ 204 h 1113"/>
              <a:gd name="T80" fmla="*/ 47 w 718"/>
              <a:gd name="T81" fmla="*/ 204 h 111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718"/>
              <a:gd name="T124" fmla="*/ 0 h 1113"/>
              <a:gd name="T125" fmla="*/ 718 w 718"/>
              <a:gd name="T126" fmla="*/ 1113 h 111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718" h="1113">
                <a:moveTo>
                  <a:pt x="458" y="1113"/>
                </a:moveTo>
                <a:lnTo>
                  <a:pt x="0" y="420"/>
                </a:lnTo>
                <a:lnTo>
                  <a:pt x="108" y="0"/>
                </a:lnTo>
                <a:lnTo>
                  <a:pt x="108" y="2"/>
                </a:lnTo>
                <a:lnTo>
                  <a:pt x="410" y="78"/>
                </a:lnTo>
                <a:lnTo>
                  <a:pt x="410" y="76"/>
                </a:lnTo>
                <a:lnTo>
                  <a:pt x="718" y="144"/>
                </a:lnTo>
                <a:lnTo>
                  <a:pt x="582" y="850"/>
                </a:lnTo>
                <a:lnTo>
                  <a:pt x="564" y="955"/>
                </a:lnTo>
                <a:lnTo>
                  <a:pt x="562" y="961"/>
                </a:lnTo>
                <a:lnTo>
                  <a:pt x="556" y="975"/>
                </a:lnTo>
                <a:lnTo>
                  <a:pt x="552" y="981"/>
                </a:lnTo>
                <a:lnTo>
                  <a:pt x="546" y="985"/>
                </a:lnTo>
                <a:lnTo>
                  <a:pt x="538" y="985"/>
                </a:lnTo>
                <a:lnTo>
                  <a:pt x="532" y="979"/>
                </a:lnTo>
                <a:lnTo>
                  <a:pt x="530" y="977"/>
                </a:lnTo>
                <a:lnTo>
                  <a:pt x="530" y="971"/>
                </a:lnTo>
                <a:lnTo>
                  <a:pt x="528" y="969"/>
                </a:lnTo>
                <a:lnTo>
                  <a:pt x="524" y="967"/>
                </a:lnTo>
                <a:lnTo>
                  <a:pt x="520" y="965"/>
                </a:lnTo>
                <a:lnTo>
                  <a:pt x="514" y="965"/>
                </a:lnTo>
                <a:lnTo>
                  <a:pt x="508" y="959"/>
                </a:lnTo>
                <a:lnTo>
                  <a:pt x="502" y="957"/>
                </a:lnTo>
                <a:lnTo>
                  <a:pt x="500" y="957"/>
                </a:lnTo>
                <a:lnTo>
                  <a:pt x="498" y="961"/>
                </a:lnTo>
                <a:lnTo>
                  <a:pt x="494" y="961"/>
                </a:lnTo>
                <a:lnTo>
                  <a:pt x="488" y="963"/>
                </a:lnTo>
                <a:lnTo>
                  <a:pt x="482" y="963"/>
                </a:lnTo>
                <a:lnTo>
                  <a:pt x="480" y="965"/>
                </a:lnTo>
                <a:lnTo>
                  <a:pt x="480" y="969"/>
                </a:lnTo>
                <a:lnTo>
                  <a:pt x="480" y="979"/>
                </a:lnTo>
                <a:lnTo>
                  <a:pt x="482" y="1003"/>
                </a:lnTo>
                <a:lnTo>
                  <a:pt x="482" y="1029"/>
                </a:lnTo>
                <a:lnTo>
                  <a:pt x="480" y="1043"/>
                </a:lnTo>
                <a:lnTo>
                  <a:pt x="476" y="1053"/>
                </a:lnTo>
                <a:lnTo>
                  <a:pt x="476" y="1073"/>
                </a:lnTo>
                <a:lnTo>
                  <a:pt x="476" y="1089"/>
                </a:lnTo>
                <a:lnTo>
                  <a:pt x="474" y="1097"/>
                </a:lnTo>
                <a:lnTo>
                  <a:pt x="472" y="1101"/>
                </a:lnTo>
                <a:lnTo>
                  <a:pt x="464" y="1109"/>
                </a:lnTo>
                <a:lnTo>
                  <a:pt x="460" y="1113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49" name="Freeform 25"/>
          <p:cNvSpPr>
            <a:spLocks noChangeAspect="1"/>
          </p:cNvSpPr>
          <p:nvPr/>
        </p:nvSpPr>
        <p:spPr bwMode="auto">
          <a:xfrm>
            <a:off x="2096322" y="2811824"/>
            <a:ext cx="826131" cy="1206394"/>
          </a:xfrm>
          <a:custGeom>
            <a:avLst/>
            <a:gdLst>
              <a:gd name="T0" fmla="*/ 58 w 634"/>
              <a:gd name="T1" fmla="*/ 146 h 799"/>
              <a:gd name="T2" fmla="*/ 65 w 634"/>
              <a:gd name="T3" fmla="*/ 41 h 799"/>
              <a:gd name="T4" fmla="*/ 44 w 634"/>
              <a:gd name="T5" fmla="*/ 35 h 799"/>
              <a:gd name="T6" fmla="*/ 47 w 634"/>
              <a:gd name="T7" fmla="*/ 10 h 799"/>
              <a:gd name="T8" fmla="*/ 14 w 634"/>
              <a:gd name="T9" fmla="*/ 0 h 799"/>
              <a:gd name="T10" fmla="*/ 0 w 634"/>
              <a:gd name="T11" fmla="*/ 130 h 799"/>
              <a:gd name="T12" fmla="*/ 58 w 634"/>
              <a:gd name="T13" fmla="*/ 146 h 7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4"/>
              <a:gd name="T22" fmla="*/ 0 h 799"/>
              <a:gd name="T23" fmla="*/ 634 w 634"/>
              <a:gd name="T24" fmla="*/ 799 h 79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4" h="799">
                <a:moveTo>
                  <a:pt x="558" y="799"/>
                </a:moveTo>
                <a:lnTo>
                  <a:pt x="634" y="222"/>
                </a:lnTo>
                <a:lnTo>
                  <a:pt x="428" y="188"/>
                </a:lnTo>
                <a:lnTo>
                  <a:pt x="448" y="54"/>
                </a:lnTo>
                <a:lnTo>
                  <a:pt x="136" y="0"/>
                </a:lnTo>
                <a:lnTo>
                  <a:pt x="0" y="706"/>
                </a:lnTo>
                <a:lnTo>
                  <a:pt x="558" y="799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0" name="Freeform 26"/>
          <p:cNvSpPr>
            <a:spLocks noChangeAspect="1"/>
          </p:cNvSpPr>
          <p:nvPr/>
        </p:nvSpPr>
        <p:spPr bwMode="auto">
          <a:xfrm>
            <a:off x="1824117" y="3877939"/>
            <a:ext cx="999352" cy="1352685"/>
          </a:xfrm>
          <a:custGeom>
            <a:avLst/>
            <a:gdLst>
              <a:gd name="T0" fmla="*/ 3 w 766"/>
              <a:gd name="T1" fmla="*/ 108 h 897"/>
              <a:gd name="T2" fmla="*/ 5 w 766"/>
              <a:gd name="T3" fmla="*/ 106 h 897"/>
              <a:gd name="T4" fmla="*/ 5 w 766"/>
              <a:gd name="T5" fmla="*/ 104 h 897"/>
              <a:gd name="T6" fmla="*/ 5 w 766"/>
              <a:gd name="T7" fmla="*/ 101 h 897"/>
              <a:gd name="T8" fmla="*/ 3 w 766"/>
              <a:gd name="T9" fmla="*/ 95 h 897"/>
              <a:gd name="T10" fmla="*/ 3 w 766"/>
              <a:gd name="T11" fmla="*/ 90 h 897"/>
              <a:gd name="T12" fmla="*/ 6 w 766"/>
              <a:gd name="T13" fmla="*/ 87 h 897"/>
              <a:gd name="T14" fmla="*/ 7 w 766"/>
              <a:gd name="T15" fmla="*/ 84 h 897"/>
              <a:gd name="T16" fmla="*/ 8 w 766"/>
              <a:gd name="T17" fmla="*/ 81 h 897"/>
              <a:gd name="T18" fmla="*/ 8 w 766"/>
              <a:gd name="T19" fmla="*/ 77 h 897"/>
              <a:gd name="T20" fmla="*/ 9 w 766"/>
              <a:gd name="T21" fmla="*/ 74 h 897"/>
              <a:gd name="T22" fmla="*/ 11 w 766"/>
              <a:gd name="T23" fmla="*/ 72 h 897"/>
              <a:gd name="T24" fmla="*/ 13 w 766"/>
              <a:gd name="T25" fmla="*/ 70 h 897"/>
              <a:gd name="T26" fmla="*/ 11 w 766"/>
              <a:gd name="T27" fmla="*/ 63 h 897"/>
              <a:gd name="T28" fmla="*/ 10 w 766"/>
              <a:gd name="T29" fmla="*/ 53 h 897"/>
              <a:gd name="T30" fmla="*/ 9 w 766"/>
              <a:gd name="T31" fmla="*/ 47 h 897"/>
              <a:gd name="T32" fmla="*/ 10 w 766"/>
              <a:gd name="T33" fmla="*/ 46 h 897"/>
              <a:gd name="T34" fmla="*/ 11 w 766"/>
              <a:gd name="T35" fmla="*/ 44 h 897"/>
              <a:gd name="T36" fmla="*/ 11 w 766"/>
              <a:gd name="T37" fmla="*/ 37 h 897"/>
              <a:gd name="T38" fmla="*/ 11 w 766"/>
              <a:gd name="T39" fmla="*/ 33 h 897"/>
              <a:gd name="T40" fmla="*/ 11 w 766"/>
              <a:gd name="T41" fmla="*/ 23 h 897"/>
              <a:gd name="T42" fmla="*/ 11 w 766"/>
              <a:gd name="T43" fmla="*/ 21 h 897"/>
              <a:gd name="T44" fmla="*/ 12 w 766"/>
              <a:gd name="T45" fmla="*/ 20 h 897"/>
              <a:gd name="T46" fmla="*/ 13 w 766"/>
              <a:gd name="T47" fmla="*/ 20 h 897"/>
              <a:gd name="T48" fmla="*/ 13 w 766"/>
              <a:gd name="T49" fmla="*/ 20 h 897"/>
              <a:gd name="T50" fmla="*/ 14 w 766"/>
              <a:gd name="T51" fmla="*/ 21 h 897"/>
              <a:gd name="T52" fmla="*/ 16 w 766"/>
              <a:gd name="T53" fmla="*/ 22 h 897"/>
              <a:gd name="T54" fmla="*/ 16 w 766"/>
              <a:gd name="T55" fmla="*/ 22 h 897"/>
              <a:gd name="T56" fmla="*/ 16 w 766"/>
              <a:gd name="T57" fmla="*/ 23 h 897"/>
              <a:gd name="T58" fmla="*/ 18 w 766"/>
              <a:gd name="T59" fmla="*/ 25 h 897"/>
              <a:gd name="T60" fmla="*/ 19 w 766"/>
              <a:gd name="T61" fmla="*/ 23 h 897"/>
              <a:gd name="T62" fmla="*/ 20 w 766"/>
              <a:gd name="T63" fmla="*/ 19 h 897"/>
              <a:gd name="T64" fmla="*/ 80 w 766"/>
              <a:gd name="T65" fmla="*/ 17 h 897"/>
              <a:gd name="T66" fmla="*/ 43 w 766"/>
              <a:gd name="T67" fmla="*/ 157 h 897"/>
              <a:gd name="T68" fmla="*/ 1 w 766"/>
              <a:gd name="T69" fmla="*/ 108 h 89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766"/>
              <a:gd name="T106" fmla="*/ 0 h 897"/>
              <a:gd name="T107" fmla="*/ 766 w 766"/>
              <a:gd name="T108" fmla="*/ 897 h 897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766" h="897">
                <a:moveTo>
                  <a:pt x="16" y="591"/>
                </a:moveTo>
                <a:lnTo>
                  <a:pt x="34" y="591"/>
                </a:lnTo>
                <a:lnTo>
                  <a:pt x="40" y="589"/>
                </a:lnTo>
                <a:lnTo>
                  <a:pt x="44" y="585"/>
                </a:lnTo>
                <a:lnTo>
                  <a:pt x="46" y="579"/>
                </a:lnTo>
                <a:lnTo>
                  <a:pt x="48" y="571"/>
                </a:lnTo>
                <a:lnTo>
                  <a:pt x="48" y="559"/>
                </a:lnTo>
                <a:lnTo>
                  <a:pt x="48" y="553"/>
                </a:lnTo>
                <a:lnTo>
                  <a:pt x="28" y="543"/>
                </a:lnTo>
                <a:lnTo>
                  <a:pt x="34" y="525"/>
                </a:lnTo>
                <a:lnTo>
                  <a:pt x="32" y="509"/>
                </a:lnTo>
                <a:lnTo>
                  <a:pt x="34" y="499"/>
                </a:lnTo>
                <a:lnTo>
                  <a:pt x="52" y="483"/>
                </a:lnTo>
                <a:lnTo>
                  <a:pt x="58" y="479"/>
                </a:lnTo>
                <a:lnTo>
                  <a:pt x="64" y="471"/>
                </a:lnTo>
                <a:lnTo>
                  <a:pt x="66" y="463"/>
                </a:lnTo>
                <a:lnTo>
                  <a:pt x="68" y="455"/>
                </a:lnTo>
                <a:lnTo>
                  <a:pt x="70" y="443"/>
                </a:lnTo>
                <a:lnTo>
                  <a:pt x="70" y="435"/>
                </a:lnTo>
                <a:lnTo>
                  <a:pt x="72" y="425"/>
                </a:lnTo>
                <a:lnTo>
                  <a:pt x="78" y="415"/>
                </a:lnTo>
                <a:lnTo>
                  <a:pt x="84" y="407"/>
                </a:lnTo>
                <a:lnTo>
                  <a:pt x="94" y="403"/>
                </a:lnTo>
                <a:lnTo>
                  <a:pt x="110" y="397"/>
                </a:lnTo>
                <a:lnTo>
                  <a:pt x="118" y="395"/>
                </a:lnTo>
                <a:lnTo>
                  <a:pt x="124" y="383"/>
                </a:lnTo>
                <a:lnTo>
                  <a:pt x="124" y="375"/>
                </a:lnTo>
                <a:lnTo>
                  <a:pt x="106" y="347"/>
                </a:lnTo>
                <a:lnTo>
                  <a:pt x="108" y="325"/>
                </a:lnTo>
                <a:lnTo>
                  <a:pt x="94" y="297"/>
                </a:lnTo>
                <a:lnTo>
                  <a:pt x="88" y="281"/>
                </a:lnTo>
                <a:lnTo>
                  <a:pt x="84" y="263"/>
                </a:lnTo>
                <a:lnTo>
                  <a:pt x="90" y="259"/>
                </a:lnTo>
                <a:lnTo>
                  <a:pt x="98" y="251"/>
                </a:lnTo>
                <a:lnTo>
                  <a:pt x="100" y="247"/>
                </a:lnTo>
                <a:lnTo>
                  <a:pt x="102" y="239"/>
                </a:lnTo>
                <a:lnTo>
                  <a:pt x="102" y="223"/>
                </a:lnTo>
                <a:lnTo>
                  <a:pt x="102" y="203"/>
                </a:lnTo>
                <a:lnTo>
                  <a:pt x="106" y="193"/>
                </a:lnTo>
                <a:lnTo>
                  <a:pt x="108" y="179"/>
                </a:lnTo>
                <a:lnTo>
                  <a:pt x="108" y="153"/>
                </a:lnTo>
                <a:lnTo>
                  <a:pt x="106" y="129"/>
                </a:lnTo>
                <a:lnTo>
                  <a:pt x="106" y="119"/>
                </a:lnTo>
                <a:lnTo>
                  <a:pt x="106" y="115"/>
                </a:lnTo>
                <a:lnTo>
                  <a:pt x="108" y="113"/>
                </a:lnTo>
                <a:lnTo>
                  <a:pt x="114" y="113"/>
                </a:lnTo>
                <a:lnTo>
                  <a:pt x="120" y="111"/>
                </a:lnTo>
                <a:lnTo>
                  <a:pt x="124" y="111"/>
                </a:lnTo>
                <a:lnTo>
                  <a:pt x="126" y="107"/>
                </a:lnTo>
                <a:lnTo>
                  <a:pt x="128" y="107"/>
                </a:lnTo>
                <a:lnTo>
                  <a:pt x="134" y="109"/>
                </a:lnTo>
                <a:lnTo>
                  <a:pt x="140" y="115"/>
                </a:lnTo>
                <a:lnTo>
                  <a:pt x="146" y="115"/>
                </a:lnTo>
                <a:lnTo>
                  <a:pt x="150" y="117"/>
                </a:lnTo>
                <a:lnTo>
                  <a:pt x="154" y="119"/>
                </a:lnTo>
                <a:lnTo>
                  <a:pt x="156" y="121"/>
                </a:lnTo>
                <a:lnTo>
                  <a:pt x="156" y="127"/>
                </a:lnTo>
                <a:lnTo>
                  <a:pt x="158" y="129"/>
                </a:lnTo>
                <a:lnTo>
                  <a:pt x="164" y="135"/>
                </a:lnTo>
                <a:lnTo>
                  <a:pt x="172" y="135"/>
                </a:lnTo>
                <a:lnTo>
                  <a:pt x="178" y="131"/>
                </a:lnTo>
                <a:lnTo>
                  <a:pt x="182" y="125"/>
                </a:lnTo>
                <a:lnTo>
                  <a:pt x="188" y="111"/>
                </a:lnTo>
                <a:lnTo>
                  <a:pt x="190" y="105"/>
                </a:lnTo>
                <a:lnTo>
                  <a:pt x="208" y="0"/>
                </a:lnTo>
                <a:lnTo>
                  <a:pt x="766" y="93"/>
                </a:lnTo>
                <a:lnTo>
                  <a:pt x="656" y="897"/>
                </a:lnTo>
                <a:lnTo>
                  <a:pt x="416" y="867"/>
                </a:lnTo>
                <a:lnTo>
                  <a:pt x="0" y="623"/>
                </a:lnTo>
                <a:lnTo>
                  <a:pt x="16" y="591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1" name="Freeform 27"/>
          <p:cNvSpPr>
            <a:spLocks noChangeAspect="1"/>
          </p:cNvSpPr>
          <p:nvPr/>
        </p:nvSpPr>
        <p:spPr bwMode="auto">
          <a:xfrm>
            <a:off x="1871706" y="1234694"/>
            <a:ext cx="875623" cy="1659293"/>
          </a:xfrm>
          <a:custGeom>
            <a:avLst/>
            <a:gdLst>
              <a:gd name="T0" fmla="*/ 29 w 672"/>
              <a:gd name="T1" fmla="*/ 33 h 1098"/>
              <a:gd name="T2" fmla="*/ 30 w 672"/>
              <a:gd name="T3" fmla="*/ 42 h 1098"/>
              <a:gd name="T4" fmla="*/ 30 w 672"/>
              <a:gd name="T5" fmla="*/ 46 h 1098"/>
              <a:gd name="T6" fmla="*/ 32 w 672"/>
              <a:gd name="T7" fmla="*/ 50 h 1098"/>
              <a:gd name="T8" fmla="*/ 34 w 672"/>
              <a:gd name="T9" fmla="*/ 50 h 1098"/>
              <a:gd name="T10" fmla="*/ 35 w 672"/>
              <a:gd name="T11" fmla="*/ 57 h 1098"/>
              <a:gd name="T12" fmla="*/ 37 w 672"/>
              <a:gd name="T13" fmla="*/ 63 h 1098"/>
              <a:gd name="T14" fmla="*/ 38 w 672"/>
              <a:gd name="T15" fmla="*/ 69 h 1098"/>
              <a:gd name="T16" fmla="*/ 42 w 672"/>
              <a:gd name="T17" fmla="*/ 70 h 1098"/>
              <a:gd name="T18" fmla="*/ 40 w 672"/>
              <a:gd name="T19" fmla="*/ 78 h 1098"/>
              <a:gd name="T20" fmla="*/ 40 w 672"/>
              <a:gd name="T21" fmla="*/ 81 h 1098"/>
              <a:gd name="T22" fmla="*/ 39 w 672"/>
              <a:gd name="T23" fmla="*/ 88 h 1098"/>
              <a:gd name="T24" fmla="*/ 38 w 672"/>
              <a:gd name="T25" fmla="*/ 90 h 1098"/>
              <a:gd name="T26" fmla="*/ 37 w 672"/>
              <a:gd name="T27" fmla="*/ 93 h 1098"/>
              <a:gd name="T28" fmla="*/ 36 w 672"/>
              <a:gd name="T29" fmla="*/ 96 h 1098"/>
              <a:gd name="T30" fmla="*/ 38 w 672"/>
              <a:gd name="T31" fmla="*/ 100 h 1098"/>
              <a:gd name="T32" fmla="*/ 42 w 672"/>
              <a:gd name="T33" fmla="*/ 96 h 1098"/>
              <a:gd name="T34" fmla="*/ 44 w 672"/>
              <a:gd name="T35" fmla="*/ 95 h 1098"/>
              <a:gd name="T36" fmla="*/ 44 w 672"/>
              <a:gd name="T37" fmla="*/ 100 h 1098"/>
              <a:gd name="T38" fmla="*/ 45 w 672"/>
              <a:gd name="T39" fmla="*/ 110 h 1098"/>
              <a:gd name="T40" fmla="*/ 46 w 672"/>
              <a:gd name="T41" fmla="*/ 115 h 1098"/>
              <a:gd name="T42" fmla="*/ 45 w 672"/>
              <a:gd name="T43" fmla="*/ 118 h 1098"/>
              <a:gd name="T44" fmla="*/ 47 w 672"/>
              <a:gd name="T45" fmla="*/ 120 h 1098"/>
              <a:gd name="T46" fmla="*/ 49 w 672"/>
              <a:gd name="T47" fmla="*/ 124 h 1098"/>
              <a:gd name="T48" fmla="*/ 50 w 672"/>
              <a:gd name="T49" fmla="*/ 133 h 1098"/>
              <a:gd name="T50" fmla="*/ 51 w 672"/>
              <a:gd name="T51" fmla="*/ 134 h 1098"/>
              <a:gd name="T52" fmla="*/ 51 w 672"/>
              <a:gd name="T53" fmla="*/ 132 h 1098"/>
              <a:gd name="T54" fmla="*/ 53 w 672"/>
              <a:gd name="T55" fmla="*/ 130 h 1098"/>
              <a:gd name="T56" fmla="*/ 54 w 672"/>
              <a:gd name="T57" fmla="*/ 133 h 1098"/>
              <a:gd name="T58" fmla="*/ 56 w 672"/>
              <a:gd name="T59" fmla="*/ 132 h 1098"/>
              <a:gd name="T60" fmla="*/ 57 w 672"/>
              <a:gd name="T61" fmla="*/ 130 h 1098"/>
              <a:gd name="T62" fmla="*/ 58 w 672"/>
              <a:gd name="T63" fmla="*/ 132 h 1098"/>
              <a:gd name="T64" fmla="*/ 62 w 672"/>
              <a:gd name="T65" fmla="*/ 133 h 1098"/>
              <a:gd name="T66" fmla="*/ 66 w 672"/>
              <a:gd name="T67" fmla="*/ 128 h 1098"/>
              <a:gd name="T68" fmla="*/ 69 w 672"/>
              <a:gd name="T69" fmla="*/ 136 h 1098"/>
              <a:gd name="T70" fmla="*/ 0 w 672"/>
              <a:gd name="T71" fmla="*/ 179 h 1098"/>
              <a:gd name="T72" fmla="*/ 8 w 672"/>
              <a:gd name="T73" fmla="*/ 129 h 1098"/>
              <a:gd name="T74" fmla="*/ 8 w 672"/>
              <a:gd name="T75" fmla="*/ 124 h 1098"/>
              <a:gd name="T76" fmla="*/ 5 w 672"/>
              <a:gd name="T77" fmla="*/ 118 h 1098"/>
              <a:gd name="T78" fmla="*/ 8 w 672"/>
              <a:gd name="T79" fmla="*/ 112 h 1098"/>
              <a:gd name="T80" fmla="*/ 11 w 672"/>
              <a:gd name="T81" fmla="*/ 106 h 1098"/>
              <a:gd name="T82" fmla="*/ 17 w 672"/>
              <a:gd name="T83" fmla="*/ 89 h 1098"/>
              <a:gd name="T84" fmla="*/ 15 w 672"/>
              <a:gd name="T85" fmla="*/ 82 h 1098"/>
              <a:gd name="T86" fmla="*/ 14 w 672"/>
              <a:gd name="T87" fmla="*/ 72 h 1098"/>
              <a:gd name="T88" fmla="*/ 14 w 672"/>
              <a:gd name="T89" fmla="*/ 63 h 109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672"/>
              <a:gd name="T136" fmla="*/ 0 h 1098"/>
              <a:gd name="T137" fmla="*/ 672 w 672"/>
              <a:gd name="T138" fmla="*/ 1098 h 1098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672" h="1098">
                <a:moveTo>
                  <a:pt x="304" y="18"/>
                </a:moveTo>
                <a:lnTo>
                  <a:pt x="274" y="158"/>
                </a:lnTo>
                <a:lnTo>
                  <a:pt x="286" y="180"/>
                </a:lnTo>
                <a:lnTo>
                  <a:pt x="298" y="210"/>
                </a:lnTo>
                <a:lnTo>
                  <a:pt x="298" y="222"/>
                </a:lnTo>
                <a:lnTo>
                  <a:pt x="290" y="228"/>
                </a:lnTo>
                <a:lnTo>
                  <a:pt x="300" y="236"/>
                </a:lnTo>
                <a:lnTo>
                  <a:pt x="292" y="242"/>
                </a:lnTo>
                <a:lnTo>
                  <a:pt x="292" y="250"/>
                </a:lnTo>
                <a:lnTo>
                  <a:pt x="308" y="254"/>
                </a:lnTo>
                <a:lnTo>
                  <a:pt x="308" y="262"/>
                </a:lnTo>
                <a:lnTo>
                  <a:pt x="308" y="266"/>
                </a:lnTo>
                <a:lnTo>
                  <a:pt x="310" y="268"/>
                </a:lnTo>
                <a:lnTo>
                  <a:pt x="316" y="270"/>
                </a:lnTo>
                <a:lnTo>
                  <a:pt x="320" y="272"/>
                </a:lnTo>
                <a:lnTo>
                  <a:pt x="328" y="280"/>
                </a:lnTo>
                <a:lnTo>
                  <a:pt x="336" y="292"/>
                </a:lnTo>
                <a:lnTo>
                  <a:pt x="340" y="306"/>
                </a:lnTo>
                <a:lnTo>
                  <a:pt x="348" y="332"/>
                </a:lnTo>
                <a:lnTo>
                  <a:pt x="352" y="344"/>
                </a:lnTo>
                <a:lnTo>
                  <a:pt x="362" y="348"/>
                </a:lnTo>
                <a:lnTo>
                  <a:pt x="362" y="362"/>
                </a:lnTo>
                <a:lnTo>
                  <a:pt x="374" y="362"/>
                </a:lnTo>
                <a:lnTo>
                  <a:pt x="376" y="378"/>
                </a:lnTo>
                <a:lnTo>
                  <a:pt x="384" y="378"/>
                </a:lnTo>
                <a:lnTo>
                  <a:pt x="406" y="378"/>
                </a:lnTo>
                <a:lnTo>
                  <a:pt x="406" y="380"/>
                </a:lnTo>
                <a:lnTo>
                  <a:pt x="392" y="404"/>
                </a:lnTo>
                <a:lnTo>
                  <a:pt x="392" y="418"/>
                </a:lnTo>
                <a:lnTo>
                  <a:pt x="392" y="420"/>
                </a:lnTo>
                <a:lnTo>
                  <a:pt x="382" y="430"/>
                </a:lnTo>
                <a:lnTo>
                  <a:pt x="384" y="430"/>
                </a:lnTo>
                <a:lnTo>
                  <a:pt x="384" y="440"/>
                </a:lnTo>
                <a:lnTo>
                  <a:pt x="376" y="446"/>
                </a:lnTo>
                <a:lnTo>
                  <a:pt x="374" y="458"/>
                </a:lnTo>
                <a:lnTo>
                  <a:pt x="378" y="480"/>
                </a:lnTo>
                <a:lnTo>
                  <a:pt x="376" y="484"/>
                </a:lnTo>
                <a:lnTo>
                  <a:pt x="374" y="488"/>
                </a:lnTo>
                <a:lnTo>
                  <a:pt x="366" y="490"/>
                </a:lnTo>
                <a:lnTo>
                  <a:pt x="362" y="492"/>
                </a:lnTo>
                <a:lnTo>
                  <a:pt x="360" y="498"/>
                </a:lnTo>
                <a:lnTo>
                  <a:pt x="360" y="502"/>
                </a:lnTo>
                <a:lnTo>
                  <a:pt x="360" y="514"/>
                </a:lnTo>
                <a:lnTo>
                  <a:pt x="362" y="518"/>
                </a:lnTo>
                <a:lnTo>
                  <a:pt x="354" y="520"/>
                </a:lnTo>
                <a:lnTo>
                  <a:pt x="356" y="530"/>
                </a:lnTo>
                <a:lnTo>
                  <a:pt x="364" y="534"/>
                </a:lnTo>
                <a:lnTo>
                  <a:pt x="374" y="542"/>
                </a:lnTo>
                <a:lnTo>
                  <a:pt x="392" y="536"/>
                </a:lnTo>
                <a:lnTo>
                  <a:pt x="410" y="522"/>
                </a:lnTo>
                <a:lnTo>
                  <a:pt x="416" y="520"/>
                </a:lnTo>
                <a:lnTo>
                  <a:pt x="418" y="518"/>
                </a:lnTo>
                <a:lnTo>
                  <a:pt x="420" y="516"/>
                </a:lnTo>
                <a:lnTo>
                  <a:pt x="422" y="516"/>
                </a:lnTo>
                <a:lnTo>
                  <a:pt x="424" y="518"/>
                </a:lnTo>
                <a:lnTo>
                  <a:pt x="424" y="522"/>
                </a:lnTo>
                <a:lnTo>
                  <a:pt x="426" y="544"/>
                </a:lnTo>
                <a:lnTo>
                  <a:pt x="428" y="570"/>
                </a:lnTo>
                <a:lnTo>
                  <a:pt x="432" y="590"/>
                </a:lnTo>
                <a:lnTo>
                  <a:pt x="436" y="600"/>
                </a:lnTo>
                <a:lnTo>
                  <a:pt x="438" y="604"/>
                </a:lnTo>
                <a:lnTo>
                  <a:pt x="444" y="620"/>
                </a:lnTo>
                <a:lnTo>
                  <a:pt x="446" y="628"/>
                </a:lnTo>
                <a:lnTo>
                  <a:pt x="444" y="632"/>
                </a:lnTo>
                <a:lnTo>
                  <a:pt x="442" y="634"/>
                </a:lnTo>
                <a:lnTo>
                  <a:pt x="440" y="640"/>
                </a:lnTo>
                <a:lnTo>
                  <a:pt x="442" y="646"/>
                </a:lnTo>
                <a:lnTo>
                  <a:pt x="444" y="650"/>
                </a:lnTo>
                <a:lnTo>
                  <a:pt x="448" y="652"/>
                </a:lnTo>
                <a:lnTo>
                  <a:pt x="456" y="656"/>
                </a:lnTo>
                <a:lnTo>
                  <a:pt x="460" y="656"/>
                </a:lnTo>
                <a:lnTo>
                  <a:pt x="474" y="678"/>
                </a:lnTo>
                <a:lnTo>
                  <a:pt x="476" y="698"/>
                </a:lnTo>
                <a:lnTo>
                  <a:pt x="478" y="720"/>
                </a:lnTo>
                <a:lnTo>
                  <a:pt x="482" y="728"/>
                </a:lnTo>
                <a:lnTo>
                  <a:pt x="486" y="730"/>
                </a:lnTo>
                <a:lnTo>
                  <a:pt x="488" y="730"/>
                </a:lnTo>
                <a:lnTo>
                  <a:pt x="492" y="730"/>
                </a:lnTo>
                <a:lnTo>
                  <a:pt x="494" y="724"/>
                </a:lnTo>
                <a:lnTo>
                  <a:pt x="496" y="720"/>
                </a:lnTo>
                <a:lnTo>
                  <a:pt x="500" y="716"/>
                </a:lnTo>
                <a:lnTo>
                  <a:pt x="504" y="712"/>
                </a:lnTo>
                <a:lnTo>
                  <a:pt x="508" y="712"/>
                </a:lnTo>
                <a:lnTo>
                  <a:pt x="512" y="712"/>
                </a:lnTo>
                <a:lnTo>
                  <a:pt x="520" y="718"/>
                </a:lnTo>
                <a:lnTo>
                  <a:pt x="526" y="720"/>
                </a:lnTo>
                <a:lnTo>
                  <a:pt x="532" y="724"/>
                </a:lnTo>
                <a:lnTo>
                  <a:pt x="538" y="724"/>
                </a:lnTo>
                <a:lnTo>
                  <a:pt x="542" y="722"/>
                </a:lnTo>
                <a:lnTo>
                  <a:pt x="544" y="720"/>
                </a:lnTo>
                <a:lnTo>
                  <a:pt x="548" y="714"/>
                </a:lnTo>
                <a:lnTo>
                  <a:pt x="550" y="710"/>
                </a:lnTo>
                <a:lnTo>
                  <a:pt x="554" y="708"/>
                </a:lnTo>
                <a:lnTo>
                  <a:pt x="558" y="710"/>
                </a:lnTo>
                <a:lnTo>
                  <a:pt x="562" y="712"/>
                </a:lnTo>
                <a:lnTo>
                  <a:pt x="564" y="720"/>
                </a:lnTo>
                <a:lnTo>
                  <a:pt x="570" y="720"/>
                </a:lnTo>
                <a:lnTo>
                  <a:pt x="592" y="716"/>
                </a:lnTo>
                <a:lnTo>
                  <a:pt x="602" y="722"/>
                </a:lnTo>
                <a:lnTo>
                  <a:pt x="616" y="722"/>
                </a:lnTo>
                <a:lnTo>
                  <a:pt x="632" y="720"/>
                </a:lnTo>
                <a:lnTo>
                  <a:pt x="640" y="700"/>
                </a:lnTo>
                <a:lnTo>
                  <a:pt x="652" y="702"/>
                </a:lnTo>
                <a:lnTo>
                  <a:pt x="660" y="724"/>
                </a:lnTo>
                <a:lnTo>
                  <a:pt x="672" y="740"/>
                </a:lnTo>
                <a:lnTo>
                  <a:pt x="620" y="1098"/>
                </a:lnTo>
                <a:lnTo>
                  <a:pt x="308" y="1044"/>
                </a:lnTo>
                <a:lnTo>
                  <a:pt x="0" y="976"/>
                </a:lnTo>
                <a:lnTo>
                  <a:pt x="52" y="752"/>
                </a:lnTo>
                <a:lnTo>
                  <a:pt x="50" y="738"/>
                </a:lnTo>
                <a:lnTo>
                  <a:pt x="72" y="702"/>
                </a:lnTo>
                <a:lnTo>
                  <a:pt x="70" y="690"/>
                </a:lnTo>
                <a:lnTo>
                  <a:pt x="76" y="680"/>
                </a:lnTo>
                <a:lnTo>
                  <a:pt x="80" y="672"/>
                </a:lnTo>
                <a:lnTo>
                  <a:pt x="76" y="666"/>
                </a:lnTo>
                <a:lnTo>
                  <a:pt x="52" y="652"/>
                </a:lnTo>
                <a:lnTo>
                  <a:pt x="56" y="642"/>
                </a:lnTo>
                <a:lnTo>
                  <a:pt x="60" y="630"/>
                </a:lnTo>
                <a:lnTo>
                  <a:pt x="64" y="618"/>
                </a:lnTo>
                <a:lnTo>
                  <a:pt x="72" y="608"/>
                </a:lnTo>
                <a:lnTo>
                  <a:pt x="80" y="598"/>
                </a:lnTo>
                <a:lnTo>
                  <a:pt x="90" y="588"/>
                </a:lnTo>
                <a:lnTo>
                  <a:pt x="106" y="574"/>
                </a:lnTo>
                <a:lnTo>
                  <a:pt x="112" y="570"/>
                </a:lnTo>
                <a:lnTo>
                  <a:pt x="112" y="558"/>
                </a:lnTo>
                <a:lnTo>
                  <a:pt x="166" y="484"/>
                </a:lnTo>
                <a:lnTo>
                  <a:pt x="170" y="474"/>
                </a:lnTo>
                <a:lnTo>
                  <a:pt x="160" y="458"/>
                </a:lnTo>
                <a:lnTo>
                  <a:pt x="148" y="448"/>
                </a:lnTo>
                <a:lnTo>
                  <a:pt x="136" y="422"/>
                </a:lnTo>
                <a:lnTo>
                  <a:pt x="134" y="410"/>
                </a:lnTo>
                <a:lnTo>
                  <a:pt x="140" y="394"/>
                </a:lnTo>
                <a:lnTo>
                  <a:pt x="140" y="380"/>
                </a:lnTo>
                <a:lnTo>
                  <a:pt x="134" y="366"/>
                </a:lnTo>
                <a:lnTo>
                  <a:pt x="140" y="348"/>
                </a:lnTo>
                <a:lnTo>
                  <a:pt x="216" y="0"/>
                </a:lnTo>
                <a:lnTo>
                  <a:pt x="304" y="18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2" name="Freeform 28"/>
          <p:cNvSpPr>
            <a:spLocks noChangeAspect="1"/>
          </p:cNvSpPr>
          <p:nvPr/>
        </p:nvSpPr>
        <p:spPr bwMode="auto">
          <a:xfrm>
            <a:off x="2654056" y="2250710"/>
            <a:ext cx="1022195" cy="987961"/>
          </a:xfrm>
          <a:custGeom>
            <a:avLst/>
            <a:gdLst>
              <a:gd name="T0" fmla="*/ 21 w 784"/>
              <a:gd name="T1" fmla="*/ 109 h 654"/>
              <a:gd name="T2" fmla="*/ 17 w 784"/>
              <a:gd name="T3" fmla="*/ 108 h 654"/>
              <a:gd name="T4" fmla="*/ 10 w 784"/>
              <a:gd name="T5" fmla="*/ 106 h 654"/>
              <a:gd name="T6" fmla="*/ 0 w 784"/>
              <a:gd name="T7" fmla="*/ 103 h 654"/>
              <a:gd name="T8" fmla="*/ 2 w 784"/>
              <a:gd name="T9" fmla="*/ 78 h 654"/>
              <a:gd name="T10" fmla="*/ 8 w 784"/>
              <a:gd name="T11" fmla="*/ 13 h 654"/>
              <a:gd name="T12" fmla="*/ 8 w 784"/>
              <a:gd name="T13" fmla="*/ 0 h 654"/>
              <a:gd name="T14" fmla="*/ 20 w 784"/>
              <a:gd name="T15" fmla="*/ 3 h 654"/>
              <a:gd name="T16" fmla="*/ 32 w 784"/>
              <a:gd name="T17" fmla="*/ 6 h 654"/>
              <a:gd name="T18" fmla="*/ 45 w 784"/>
              <a:gd name="T19" fmla="*/ 8 h 654"/>
              <a:gd name="T20" fmla="*/ 55 w 784"/>
              <a:gd name="T21" fmla="*/ 11 h 654"/>
              <a:gd name="T22" fmla="*/ 74 w 784"/>
              <a:gd name="T23" fmla="*/ 14 h 654"/>
              <a:gd name="T24" fmla="*/ 81 w 784"/>
              <a:gd name="T25" fmla="*/ 15 h 654"/>
              <a:gd name="T26" fmla="*/ 79 w 784"/>
              <a:gd name="T27" fmla="*/ 67 h 654"/>
              <a:gd name="T28" fmla="*/ 76 w 784"/>
              <a:gd name="T29" fmla="*/ 120 h 654"/>
              <a:gd name="T30" fmla="*/ 49 w 784"/>
              <a:gd name="T31" fmla="*/ 115 h 654"/>
              <a:gd name="T32" fmla="*/ 31 w 784"/>
              <a:gd name="T33" fmla="*/ 111 h 654"/>
              <a:gd name="T34" fmla="*/ 25 w 784"/>
              <a:gd name="T35" fmla="*/ 110 h 654"/>
              <a:gd name="T36" fmla="*/ 21 w 784"/>
              <a:gd name="T37" fmla="*/ 109 h 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784"/>
              <a:gd name="T58" fmla="*/ 0 h 654"/>
              <a:gd name="T59" fmla="*/ 784 w 784"/>
              <a:gd name="T60" fmla="*/ 654 h 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784" h="654">
                <a:moveTo>
                  <a:pt x="206" y="594"/>
                </a:moveTo>
                <a:lnTo>
                  <a:pt x="168" y="588"/>
                </a:lnTo>
                <a:lnTo>
                  <a:pt x="98" y="576"/>
                </a:lnTo>
                <a:lnTo>
                  <a:pt x="0" y="560"/>
                </a:lnTo>
                <a:lnTo>
                  <a:pt x="20" y="426"/>
                </a:lnTo>
                <a:lnTo>
                  <a:pt x="72" y="68"/>
                </a:lnTo>
                <a:lnTo>
                  <a:pt x="86" y="0"/>
                </a:lnTo>
                <a:lnTo>
                  <a:pt x="194" y="16"/>
                </a:lnTo>
                <a:lnTo>
                  <a:pt x="310" y="32"/>
                </a:lnTo>
                <a:lnTo>
                  <a:pt x="428" y="46"/>
                </a:lnTo>
                <a:lnTo>
                  <a:pt x="538" y="58"/>
                </a:lnTo>
                <a:lnTo>
                  <a:pt x="714" y="74"/>
                </a:lnTo>
                <a:lnTo>
                  <a:pt x="784" y="80"/>
                </a:lnTo>
                <a:lnTo>
                  <a:pt x="760" y="366"/>
                </a:lnTo>
                <a:lnTo>
                  <a:pt x="734" y="654"/>
                </a:lnTo>
                <a:lnTo>
                  <a:pt x="480" y="628"/>
                </a:lnTo>
                <a:lnTo>
                  <a:pt x="298" y="606"/>
                </a:lnTo>
                <a:lnTo>
                  <a:pt x="236" y="600"/>
                </a:lnTo>
                <a:lnTo>
                  <a:pt x="208" y="594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3" name="Freeform 29"/>
          <p:cNvSpPr>
            <a:spLocks noChangeAspect="1"/>
          </p:cNvSpPr>
          <p:nvPr/>
        </p:nvSpPr>
        <p:spPr bwMode="auto">
          <a:xfrm>
            <a:off x="2680705" y="4018218"/>
            <a:ext cx="1020291" cy="1240462"/>
          </a:xfrm>
          <a:custGeom>
            <a:avLst/>
            <a:gdLst>
              <a:gd name="T0" fmla="*/ 10 w 784"/>
              <a:gd name="T1" fmla="*/ 150 h 822"/>
              <a:gd name="T2" fmla="*/ 11 w 784"/>
              <a:gd name="T3" fmla="*/ 137 h 822"/>
              <a:gd name="T4" fmla="*/ 31 w 784"/>
              <a:gd name="T5" fmla="*/ 143 h 822"/>
              <a:gd name="T6" fmla="*/ 31 w 784"/>
              <a:gd name="T7" fmla="*/ 140 h 822"/>
              <a:gd name="T8" fmla="*/ 31 w 784"/>
              <a:gd name="T9" fmla="*/ 136 h 822"/>
              <a:gd name="T10" fmla="*/ 75 w 784"/>
              <a:gd name="T11" fmla="*/ 144 h 822"/>
              <a:gd name="T12" fmla="*/ 79 w 784"/>
              <a:gd name="T13" fmla="*/ 25 h 822"/>
              <a:gd name="T14" fmla="*/ 80 w 784"/>
              <a:gd name="T15" fmla="*/ 13 h 822"/>
              <a:gd name="T16" fmla="*/ 73 w 784"/>
              <a:gd name="T17" fmla="*/ 13 h 822"/>
              <a:gd name="T18" fmla="*/ 64 w 784"/>
              <a:gd name="T19" fmla="*/ 11 h 822"/>
              <a:gd name="T20" fmla="*/ 52 w 784"/>
              <a:gd name="T21" fmla="*/ 8 h 822"/>
              <a:gd name="T22" fmla="*/ 40 w 784"/>
              <a:gd name="T23" fmla="*/ 6 h 822"/>
              <a:gd name="T24" fmla="*/ 20 w 784"/>
              <a:gd name="T25" fmla="*/ 2 h 822"/>
              <a:gd name="T26" fmla="*/ 11 w 784"/>
              <a:gd name="T27" fmla="*/ 0 h 822"/>
              <a:gd name="T28" fmla="*/ 0 w 784"/>
              <a:gd name="T29" fmla="*/ 146 h 822"/>
              <a:gd name="T30" fmla="*/ 10 w 784"/>
              <a:gd name="T31" fmla="*/ 150 h 82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784"/>
              <a:gd name="T49" fmla="*/ 0 h 822"/>
              <a:gd name="T50" fmla="*/ 784 w 784"/>
              <a:gd name="T51" fmla="*/ 822 h 82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784" h="822">
                <a:moveTo>
                  <a:pt x="100" y="822"/>
                </a:moveTo>
                <a:lnTo>
                  <a:pt x="108" y="756"/>
                </a:lnTo>
                <a:lnTo>
                  <a:pt x="306" y="782"/>
                </a:lnTo>
                <a:lnTo>
                  <a:pt x="300" y="766"/>
                </a:lnTo>
                <a:lnTo>
                  <a:pt x="300" y="746"/>
                </a:lnTo>
                <a:lnTo>
                  <a:pt x="726" y="788"/>
                </a:lnTo>
                <a:lnTo>
                  <a:pt x="778" y="140"/>
                </a:lnTo>
                <a:lnTo>
                  <a:pt x="784" y="70"/>
                </a:lnTo>
                <a:lnTo>
                  <a:pt x="716" y="68"/>
                </a:lnTo>
                <a:lnTo>
                  <a:pt x="622" y="60"/>
                </a:lnTo>
                <a:lnTo>
                  <a:pt x="512" y="48"/>
                </a:lnTo>
                <a:lnTo>
                  <a:pt x="396" y="36"/>
                </a:lnTo>
                <a:lnTo>
                  <a:pt x="196" y="12"/>
                </a:lnTo>
                <a:lnTo>
                  <a:pt x="110" y="0"/>
                </a:lnTo>
                <a:lnTo>
                  <a:pt x="0" y="804"/>
                </a:lnTo>
                <a:lnTo>
                  <a:pt x="100" y="822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4" name="Freeform 30"/>
          <p:cNvSpPr>
            <a:spLocks noChangeAspect="1"/>
          </p:cNvSpPr>
          <p:nvPr/>
        </p:nvSpPr>
        <p:spPr bwMode="auto">
          <a:xfrm>
            <a:off x="2229569" y="1262749"/>
            <a:ext cx="1505691" cy="1108199"/>
          </a:xfrm>
          <a:custGeom>
            <a:avLst/>
            <a:gdLst>
              <a:gd name="T0" fmla="*/ 53 w 1156"/>
              <a:gd name="T1" fmla="*/ 122 h 734"/>
              <a:gd name="T2" fmla="*/ 78 w 1156"/>
              <a:gd name="T3" fmla="*/ 128 h 734"/>
              <a:gd name="T4" fmla="*/ 107 w 1156"/>
              <a:gd name="T5" fmla="*/ 133 h 734"/>
              <a:gd name="T6" fmla="*/ 118 w 1156"/>
              <a:gd name="T7" fmla="*/ 30 h 734"/>
              <a:gd name="T8" fmla="*/ 103 w 1156"/>
              <a:gd name="T9" fmla="*/ 29 h 734"/>
              <a:gd name="T10" fmla="*/ 84 w 1156"/>
              <a:gd name="T11" fmla="*/ 25 h 734"/>
              <a:gd name="T12" fmla="*/ 47 w 1156"/>
              <a:gd name="T13" fmla="*/ 14 h 734"/>
              <a:gd name="T14" fmla="*/ 16 w 1156"/>
              <a:gd name="T15" fmla="*/ 5 h 734"/>
              <a:gd name="T16" fmla="*/ 0 w 1156"/>
              <a:gd name="T17" fmla="*/ 26 h 734"/>
              <a:gd name="T18" fmla="*/ 2 w 1156"/>
              <a:gd name="T19" fmla="*/ 35 h 734"/>
              <a:gd name="T20" fmla="*/ 1 w 1156"/>
              <a:gd name="T21" fmla="*/ 38 h 734"/>
              <a:gd name="T22" fmla="*/ 1 w 1156"/>
              <a:gd name="T23" fmla="*/ 41 h 734"/>
              <a:gd name="T24" fmla="*/ 3 w 1156"/>
              <a:gd name="T25" fmla="*/ 43 h 734"/>
              <a:gd name="T26" fmla="*/ 3 w 1156"/>
              <a:gd name="T27" fmla="*/ 45 h 734"/>
              <a:gd name="T28" fmla="*/ 5 w 1156"/>
              <a:gd name="T29" fmla="*/ 46 h 734"/>
              <a:gd name="T30" fmla="*/ 5 w 1156"/>
              <a:gd name="T31" fmla="*/ 47 h 734"/>
              <a:gd name="T32" fmla="*/ 7 w 1156"/>
              <a:gd name="T33" fmla="*/ 53 h 734"/>
              <a:gd name="T34" fmla="*/ 8 w 1156"/>
              <a:gd name="T35" fmla="*/ 60 h 734"/>
              <a:gd name="T36" fmla="*/ 9 w 1156"/>
              <a:gd name="T37" fmla="*/ 63 h 734"/>
              <a:gd name="T38" fmla="*/ 11 w 1156"/>
              <a:gd name="T39" fmla="*/ 66 h 734"/>
              <a:gd name="T40" fmla="*/ 14 w 1156"/>
              <a:gd name="T41" fmla="*/ 66 h 734"/>
              <a:gd name="T42" fmla="*/ 12 w 1156"/>
              <a:gd name="T43" fmla="*/ 70 h 734"/>
              <a:gd name="T44" fmla="*/ 12 w 1156"/>
              <a:gd name="T45" fmla="*/ 74 h 734"/>
              <a:gd name="T46" fmla="*/ 11 w 1156"/>
              <a:gd name="T47" fmla="*/ 75 h 734"/>
              <a:gd name="T48" fmla="*/ 11 w 1156"/>
              <a:gd name="T49" fmla="*/ 78 h 734"/>
              <a:gd name="T50" fmla="*/ 11 w 1156"/>
              <a:gd name="T51" fmla="*/ 84 h 734"/>
              <a:gd name="T52" fmla="*/ 10 w 1156"/>
              <a:gd name="T53" fmla="*/ 86 h 734"/>
              <a:gd name="T54" fmla="*/ 9 w 1156"/>
              <a:gd name="T55" fmla="*/ 87 h 734"/>
              <a:gd name="T56" fmla="*/ 8 w 1156"/>
              <a:gd name="T57" fmla="*/ 89 h 734"/>
              <a:gd name="T58" fmla="*/ 9 w 1156"/>
              <a:gd name="T59" fmla="*/ 91 h 734"/>
              <a:gd name="T60" fmla="*/ 8 w 1156"/>
              <a:gd name="T61" fmla="*/ 93 h 734"/>
              <a:gd name="T62" fmla="*/ 10 w 1156"/>
              <a:gd name="T63" fmla="*/ 96 h 734"/>
              <a:gd name="T64" fmla="*/ 14 w 1156"/>
              <a:gd name="T65" fmla="*/ 92 h 734"/>
              <a:gd name="T66" fmla="*/ 15 w 1156"/>
              <a:gd name="T67" fmla="*/ 91 h 734"/>
              <a:gd name="T68" fmla="*/ 15 w 1156"/>
              <a:gd name="T69" fmla="*/ 91 h 734"/>
              <a:gd name="T70" fmla="*/ 16 w 1156"/>
              <a:gd name="T71" fmla="*/ 92 h 734"/>
              <a:gd name="T72" fmla="*/ 16 w 1156"/>
              <a:gd name="T73" fmla="*/ 101 h 734"/>
              <a:gd name="T74" fmla="*/ 17 w 1156"/>
              <a:gd name="T75" fmla="*/ 107 h 734"/>
              <a:gd name="T76" fmla="*/ 17 w 1156"/>
              <a:gd name="T77" fmla="*/ 110 h 734"/>
              <a:gd name="T78" fmla="*/ 17 w 1156"/>
              <a:gd name="T79" fmla="*/ 112 h 734"/>
              <a:gd name="T80" fmla="*/ 17 w 1156"/>
              <a:gd name="T81" fmla="*/ 114 h 734"/>
              <a:gd name="T82" fmla="*/ 17 w 1156"/>
              <a:gd name="T83" fmla="*/ 115 h 734"/>
              <a:gd name="T84" fmla="*/ 18 w 1156"/>
              <a:gd name="T85" fmla="*/ 117 h 734"/>
              <a:gd name="T86" fmla="*/ 21 w 1156"/>
              <a:gd name="T87" fmla="*/ 121 h 734"/>
              <a:gd name="T88" fmla="*/ 21 w 1156"/>
              <a:gd name="T89" fmla="*/ 129 h 734"/>
              <a:gd name="T90" fmla="*/ 22 w 1156"/>
              <a:gd name="T91" fmla="*/ 130 h 734"/>
              <a:gd name="T92" fmla="*/ 23 w 1156"/>
              <a:gd name="T93" fmla="*/ 130 h 734"/>
              <a:gd name="T94" fmla="*/ 23 w 1156"/>
              <a:gd name="T95" fmla="*/ 129 h 734"/>
              <a:gd name="T96" fmla="*/ 23 w 1156"/>
              <a:gd name="T97" fmla="*/ 127 h 734"/>
              <a:gd name="T98" fmla="*/ 25 w 1156"/>
              <a:gd name="T99" fmla="*/ 127 h 734"/>
              <a:gd name="T100" fmla="*/ 26 w 1156"/>
              <a:gd name="T101" fmla="*/ 129 h 734"/>
              <a:gd name="T102" fmla="*/ 27 w 1156"/>
              <a:gd name="T103" fmla="*/ 130 h 734"/>
              <a:gd name="T104" fmla="*/ 28 w 1156"/>
              <a:gd name="T105" fmla="*/ 129 h 734"/>
              <a:gd name="T106" fmla="*/ 28 w 1156"/>
              <a:gd name="T107" fmla="*/ 127 h 734"/>
              <a:gd name="T108" fmla="*/ 29 w 1156"/>
              <a:gd name="T109" fmla="*/ 127 h 734"/>
              <a:gd name="T110" fmla="*/ 29 w 1156"/>
              <a:gd name="T111" fmla="*/ 129 h 734"/>
              <a:gd name="T112" fmla="*/ 33 w 1156"/>
              <a:gd name="T113" fmla="*/ 128 h 734"/>
              <a:gd name="T114" fmla="*/ 35 w 1156"/>
              <a:gd name="T115" fmla="*/ 129 h 734"/>
              <a:gd name="T116" fmla="*/ 38 w 1156"/>
              <a:gd name="T117" fmla="*/ 125 h 734"/>
              <a:gd name="T118" fmla="*/ 40 w 1156"/>
              <a:gd name="T119" fmla="*/ 130 h 734"/>
              <a:gd name="T120" fmla="*/ 42 w 1156"/>
              <a:gd name="T121" fmla="*/ 120 h 7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156"/>
              <a:gd name="T184" fmla="*/ 0 h 734"/>
              <a:gd name="T185" fmla="*/ 1156 w 1156"/>
              <a:gd name="T186" fmla="*/ 734 h 73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156" h="734">
                <a:moveTo>
                  <a:pt x="412" y="654"/>
                </a:moveTo>
                <a:lnTo>
                  <a:pt x="520" y="670"/>
                </a:lnTo>
                <a:lnTo>
                  <a:pt x="636" y="686"/>
                </a:lnTo>
                <a:lnTo>
                  <a:pt x="754" y="700"/>
                </a:lnTo>
                <a:lnTo>
                  <a:pt x="864" y="712"/>
                </a:lnTo>
                <a:lnTo>
                  <a:pt x="1040" y="728"/>
                </a:lnTo>
                <a:lnTo>
                  <a:pt x="1110" y="734"/>
                </a:lnTo>
                <a:lnTo>
                  <a:pt x="1156" y="166"/>
                </a:lnTo>
                <a:lnTo>
                  <a:pt x="1082" y="162"/>
                </a:lnTo>
                <a:lnTo>
                  <a:pt x="1000" y="156"/>
                </a:lnTo>
                <a:lnTo>
                  <a:pt x="912" y="146"/>
                </a:lnTo>
                <a:lnTo>
                  <a:pt x="822" y="136"/>
                </a:lnTo>
                <a:lnTo>
                  <a:pt x="634" y="108"/>
                </a:lnTo>
                <a:lnTo>
                  <a:pt x="452" y="78"/>
                </a:lnTo>
                <a:lnTo>
                  <a:pt x="288" y="50"/>
                </a:lnTo>
                <a:lnTo>
                  <a:pt x="154" y="24"/>
                </a:lnTo>
                <a:lnTo>
                  <a:pt x="30" y="0"/>
                </a:lnTo>
                <a:lnTo>
                  <a:pt x="0" y="140"/>
                </a:lnTo>
                <a:lnTo>
                  <a:pt x="12" y="162"/>
                </a:lnTo>
                <a:lnTo>
                  <a:pt x="24" y="192"/>
                </a:lnTo>
                <a:lnTo>
                  <a:pt x="24" y="204"/>
                </a:lnTo>
                <a:lnTo>
                  <a:pt x="16" y="210"/>
                </a:lnTo>
                <a:lnTo>
                  <a:pt x="26" y="218"/>
                </a:lnTo>
                <a:lnTo>
                  <a:pt x="18" y="224"/>
                </a:lnTo>
                <a:lnTo>
                  <a:pt x="18" y="232"/>
                </a:lnTo>
                <a:lnTo>
                  <a:pt x="34" y="236"/>
                </a:lnTo>
                <a:lnTo>
                  <a:pt x="34" y="244"/>
                </a:lnTo>
                <a:lnTo>
                  <a:pt x="34" y="248"/>
                </a:lnTo>
                <a:lnTo>
                  <a:pt x="36" y="250"/>
                </a:lnTo>
                <a:lnTo>
                  <a:pt x="42" y="252"/>
                </a:lnTo>
                <a:lnTo>
                  <a:pt x="46" y="254"/>
                </a:lnTo>
                <a:lnTo>
                  <a:pt x="54" y="262"/>
                </a:lnTo>
                <a:lnTo>
                  <a:pt x="62" y="274"/>
                </a:lnTo>
                <a:lnTo>
                  <a:pt x="66" y="288"/>
                </a:lnTo>
                <a:lnTo>
                  <a:pt x="74" y="314"/>
                </a:lnTo>
                <a:lnTo>
                  <a:pt x="78" y="326"/>
                </a:lnTo>
                <a:lnTo>
                  <a:pt x="88" y="330"/>
                </a:lnTo>
                <a:lnTo>
                  <a:pt x="88" y="344"/>
                </a:lnTo>
                <a:lnTo>
                  <a:pt x="100" y="344"/>
                </a:lnTo>
                <a:lnTo>
                  <a:pt x="102" y="360"/>
                </a:lnTo>
                <a:lnTo>
                  <a:pt x="110" y="360"/>
                </a:lnTo>
                <a:lnTo>
                  <a:pt x="132" y="360"/>
                </a:lnTo>
                <a:lnTo>
                  <a:pt x="132" y="362"/>
                </a:lnTo>
                <a:lnTo>
                  <a:pt x="118" y="386"/>
                </a:lnTo>
                <a:lnTo>
                  <a:pt x="118" y="400"/>
                </a:lnTo>
                <a:lnTo>
                  <a:pt x="118" y="402"/>
                </a:lnTo>
                <a:lnTo>
                  <a:pt x="108" y="412"/>
                </a:lnTo>
                <a:lnTo>
                  <a:pt x="110" y="412"/>
                </a:lnTo>
                <a:lnTo>
                  <a:pt x="110" y="422"/>
                </a:lnTo>
                <a:lnTo>
                  <a:pt x="102" y="428"/>
                </a:lnTo>
                <a:lnTo>
                  <a:pt x="100" y="440"/>
                </a:lnTo>
                <a:lnTo>
                  <a:pt x="104" y="462"/>
                </a:lnTo>
                <a:lnTo>
                  <a:pt x="102" y="466"/>
                </a:lnTo>
                <a:lnTo>
                  <a:pt x="100" y="470"/>
                </a:lnTo>
                <a:lnTo>
                  <a:pt x="92" y="472"/>
                </a:lnTo>
                <a:lnTo>
                  <a:pt x="88" y="474"/>
                </a:lnTo>
                <a:lnTo>
                  <a:pt x="86" y="480"/>
                </a:lnTo>
                <a:lnTo>
                  <a:pt x="86" y="484"/>
                </a:lnTo>
                <a:lnTo>
                  <a:pt x="86" y="496"/>
                </a:lnTo>
                <a:lnTo>
                  <a:pt x="88" y="500"/>
                </a:lnTo>
                <a:lnTo>
                  <a:pt x="80" y="502"/>
                </a:lnTo>
                <a:lnTo>
                  <a:pt x="82" y="512"/>
                </a:lnTo>
                <a:lnTo>
                  <a:pt x="90" y="516"/>
                </a:lnTo>
                <a:lnTo>
                  <a:pt x="100" y="524"/>
                </a:lnTo>
                <a:lnTo>
                  <a:pt x="118" y="518"/>
                </a:lnTo>
                <a:lnTo>
                  <a:pt x="136" y="504"/>
                </a:lnTo>
                <a:lnTo>
                  <a:pt x="142" y="502"/>
                </a:lnTo>
                <a:lnTo>
                  <a:pt x="144" y="500"/>
                </a:lnTo>
                <a:lnTo>
                  <a:pt x="146" y="498"/>
                </a:lnTo>
                <a:lnTo>
                  <a:pt x="148" y="498"/>
                </a:lnTo>
                <a:lnTo>
                  <a:pt x="150" y="500"/>
                </a:lnTo>
                <a:lnTo>
                  <a:pt x="150" y="504"/>
                </a:lnTo>
                <a:lnTo>
                  <a:pt x="152" y="526"/>
                </a:lnTo>
                <a:lnTo>
                  <a:pt x="154" y="552"/>
                </a:lnTo>
                <a:lnTo>
                  <a:pt x="158" y="572"/>
                </a:lnTo>
                <a:lnTo>
                  <a:pt x="162" y="582"/>
                </a:lnTo>
                <a:lnTo>
                  <a:pt x="164" y="586"/>
                </a:lnTo>
                <a:lnTo>
                  <a:pt x="170" y="602"/>
                </a:lnTo>
                <a:lnTo>
                  <a:pt x="172" y="610"/>
                </a:lnTo>
                <a:lnTo>
                  <a:pt x="170" y="614"/>
                </a:lnTo>
                <a:lnTo>
                  <a:pt x="168" y="616"/>
                </a:lnTo>
                <a:lnTo>
                  <a:pt x="166" y="622"/>
                </a:lnTo>
                <a:lnTo>
                  <a:pt x="168" y="628"/>
                </a:lnTo>
                <a:lnTo>
                  <a:pt x="170" y="632"/>
                </a:lnTo>
                <a:lnTo>
                  <a:pt x="174" y="634"/>
                </a:lnTo>
                <a:lnTo>
                  <a:pt x="182" y="638"/>
                </a:lnTo>
                <a:lnTo>
                  <a:pt x="186" y="638"/>
                </a:lnTo>
                <a:lnTo>
                  <a:pt x="200" y="660"/>
                </a:lnTo>
                <a:lnTo>
                  <a:pt x="202" y="680"/>
                </a:lnTo>
                <a:lnTo>
                  <a:pt x="204" y="702"/>
                </a:lnTo>
                <a:lnTo>
                  <a:pt x="208" y="710"/>
                </a:lnTo>
                <a:lnTo>
                  <a:pt x="212" y="712"/>
                </a:lnTo>
                <a:lnTo>
                  <a:pt x="214" y="712"/>
                </a:lnTo>
                <a:lnTo>
                  <a:pt x="218" y="712"/>
                </a:lnTo>
                <a:lnTo>
                  <a:pt x="220" y="706"/>
                </a:lnTo>
                <a:lnTo>
                  <a:pt x="222" y="702"/>
                </a:lnTo>
                <a:lnTo>
                  <a:pt x="226" y="698"/>
                </a:lnTo>
                <a:lnTo>
                  <a:pt x="230" y="694"/>
                </a:lnTo>
                <a:lnTo>
                  <a:pt x="234" y="694"/>
                </a:lnTo>
                <a:lnTo>
                  <a:pt x="238" y="694"/>
                </a:lnTo>
                <a:lnTo>
                  <a:pt x="246" y="700"/>
                </a:lnTo>
                <a:lnTo>
                  <a:pt x="252" y="702"/>
                </a:lnTo>
                <a:lnTo>
                  <a:pt x="258" y="706"/>
                </a:lnTo>
                <a:lnTo>
                  <a:pt x="264" y="706"/>
                </a:lnTo>
                <a:lnTo>
                  <a:pt x="268" y="704"/>
                </a:lnTo>
                <a:lnTo>
                  <a:pt x="270" y="702"/>
                </a:lnTo>
                <a:lnTo>
                  <a:pt x="274" y="696"/>
                </a:lnTo>
                <a:lnTo>
                  <a:pt x="276" y="692"/>
                </a:lnTo>
                <a:lnTo>
                  <a:pt x="280" y="690"/>
                </a:lnTo>
                <a:lnTo>
                  <a:pt x="284" y="692"/>
                </a:lnTo>
                <a:lnTo>
                  <a:pt x="288" y="694"/>
                </a:lnTo>
                <a:lnTo>
                  <a:pt x="290" y="702"/>
                </a:lnTo>
                <a:lnTo>
                  <a:pt x="296" y="702"/>
                </a:lnTo>
                <a:lnTo>
                  <a:pt x="318" y="698"/>
                </a:lnTo>
                <a:lnTo>
                  <a:pt x="328" y="704"/>
                </a:lnTo>
                <a:lnTo>
                  <a:pt x="342" y="704"/>
                </a:lnTo>
                <a:lnTo>
                  <a:pt x="358" y="702"/>
                </a:lnTo>
                <a:lnTo>
                  <a:pt x="366" y="682"/>
                </a:lnTo>
                <a:lnTo>
                  <a:pt x="378" y="684"/>
                </a:lnTo>
                <a:lnTo>
                  <a:pt x="386" y="706"/>
                </a:lnTo>
                <a:lnTo>
                  <a:pt x="398" y="722"/>
                </a:lnTo>
                <a:lnTo>
                  <a:pt x="412" y="654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5" name="Freeform 31"/>
          <p:cNvSpPr>
            <a:spLocks noChangeAspect="1"/>
          </p:cNvSpPr>
          <p:nvPr/>
        </p:nvSpPr>
        <p:spPr bwMode="auto">
          <a:xfrm>
            <a:off x="2823470" y="3126448"/>
            <a:ext cx="1071687" cy="1015791"/>
          </a:xfrm>
          <a:custGeom>
            <a:avLst/>
            <a:gdLst>
              <a:gd name="T0" fmla="*/ 69 w 822"/>
              <a:gd name="T1" fmla="*/ 119 h 655"/>
              <a:gd name="T2" fmla="*/ 63 w 822"/>
              <a:gd name="T3" fmla="*/ 119 h 655"/>
              <a:gd name="T4" fmla="*/ 53 w 822"/>
              <a:gd name="T5" fmla="*/ 117 h 655"/>
              <a:gd name="T6" fmla="*/ 41 w 822"/>
              <a:gd name="T7" fmla="*/ 115 h 655"/>
              <a:gd name="T8" fmla="*/ 29 w 822"/>
              <a:gd name="T9" fmla="*/ 112 h 655"/>
              <a:gd name="T10" fmla="*/ 8 w 822"/>
              <a:gd name="T11" fmla="*/ 109 h 655"/>
              <a:gd name="T12" fmla="*/ 0 w 822"/>
              <a:gd name="T13" fmla="*/ 106 h 655"/>
              <a:gd name="T14" fmla="*/ 8 w 822"/>
              <a:gd name="T15" fmla="*/ 0 h 655"/>
              <a:gd name="T16" fmla="*/ 11 w 822"/>
              <a:gd name="T17" fmla="*/ 2 h 655"/>
              <a:gd name="T18" fmla="*/ 17 w 822"/>
              <a:gd name="T19" fmla="*/ 2 h 655"/>
              <a:gd name="T20" fmla="*/ 36 w 822"/>
              <a:gd name="T21" fmla="*/ 6 h 655"/>
              <a:gd name="T22" fmla="*/ 63 w 822"/>
              <a:gd name="T23" fmla="*/ 11 h 655"/>
              <a:gd name="T24" fmla="*/ 62 w 822"/>
              <a:gd name="T25" fmla="*/ 11 h 655"/>
              <a:gd name="T26" fmla="*/ 85 w 822"/>
              <a:gd name="T27" fmla="*/ 14 h 655"/>
              <a:gd name="T28" fmla="*/ 84 w 822"/>
              <a:gd name="T29" fmla="*/ 41 h 655"/>
              <a:gd name="T30" fmla="*/ 81 w 822"/>
              <a:gd name="T31" fmla="*/ 121 h 655"/>
              <a:gd name="T32" fmla="*/ 69 w 822"/>
              <a:gd name="T33" fmla="*/ 119 h 65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22"/>
              <a:gd name="T52" fmla="*/ 0 h 655"/>
              <a:gd name="T53" fmla="*/ 822 w 822"/>
              <a:gd name="T54" fmla="*/ 655 h 65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22" h="655">
                <a:moveTo>
                  <a:pt x="674" y="647"/>
                </a:moveTo>
                <a:lnTo>
                  <a:pt x="606" y="645"/>
                </a:lnTo>
                <a:lnTo>
                  <a:pt x="512" y="637"/>
                </a:lnTo>
                <a:lnTo>
                  <a:pt x="402" y="625"/>
                </a:lnTo>
                <a:lnTo>
                  <a:pt x="286" y="613"/>
                </a:lnTo>
                <a:lnTo>
                  <a:pt x="86" y="589"/>
                </a:lnTo>
                <a:lnTo>
                  <a:pt x="0" y="577"/>
                </a:lnTo>
                <a:lnTo>
                  <a:pt x="76" y="0"/>
                </a:lnTo>
                <a:lnTo>
                  <a:pt x="106" y="6"/>
                </a:lnTo>
                <a:lnTo>
                  <a:pt x="168" y="12"/>
                </a:lnTo>
                <a:lnTo>
                  <a:pt x="350" y="34"/>
                </a:lnTo>
                <a:lnTo>
                  <a:pt x="604" y="60"/>
                </a:lnTo>
                <a:lnTo>
                  <a:pt x="602" y="60"/>
                </a:lnTo>
                <a:lnTo>
                  <a:pt x="822" y="74"/>
                </a:lnTo>
                <a:lnTo>
                  <a:pt x="816" y="218"/>
                </a:lnTo>
                <a:lnTo>
                  <a:pt x="784" y="655"/>
                </a:lnTo>
                <a:lnTo>
                  <a:pt x="674" y="647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6" name="Freeform 32"/>
          <p:cNvSpPr>
            <a:spLocks noChangeAspect="1"/>
          </p:cNvSpPr>
          <p:nvPr/>
        </p:nvSpPr>
        <p:spPr bwMode="auto">
          <a:xfrm>
            <a:off x="3691479" y="1513246"/>
            <a:ext cx="970799" cy="703396"/>
          </a:xfrm>
          <a:custGeom>
            <a:avLst/>
            <a:gdLst>
              <a:gd name="T0" fmla="*/ 0 w 745"/>
              <a:gd name="T1" fmla="*/ 79 h 466"/>
              <a:gd name="T2" fmla="*/ 0 w 745"/>
              <a:gd name="T3" fmla="*/ 76 h 466"/>
              <a:gd name="T4" fmla="*/ 1 w 745"/>
              <a:gd name="T5" fmla="*/ 67 h 466"/>
              <a:gd name="T6" fmla="*/ 1 w 745"/>
              <a:gd name="T7" fmla="*/ 40 h 466"/>
              <a:gd name="T8" fmla="*/ 3 w 745"/>
              <a:gd name="T9" fmla="*/ 0 h 466"/>
              <a:gd name="T10" fmla="*/ 3 w 745"/>
              <a:gd name="T11" fmla="*/ 2 h 466"/>
              <a:gd name="T12" fmla="*/ 34 w 745"/>
              <a:gd name="T13" fmla="*/ 3 h 466"/>
              <a:gd name="T14" fmla="*/ 55 w 745"/>
              <a:gd name="T15" fmla="*/ 5 h 466"/>
              <a:gd name="T16" fmla="*/ 64 w 745"/>
              <a:gd name="T17" fmla="*/ 5 h 466"/>
              <a:gd name="T18" fmla="*/ 71 w 745"/>
              <a:gd name="T19" fmla="*/ 5 h 466"/>
              <a:gd name="T20" fmla="*/ 71 w 745"/>
              <a:gd name="T21" fmla="*/ 13 h 466"/>
              <a:gd name="T22" fmla="*/ 71 w 745"/>
              <a:gd name="T23" fmla="*/ 17 h 466"/>
              <a:gd name="T24" fmla="*/ 71 w 745"/>
              <a:gd name="T25" fmla="*/ 23 h 466"/>
              <a:gd name="T26" fmla="*/ 71 w 745"/>
              <a:gd name="T27" fmla="*/ 26 h 466"/>
              <a:gd name="T28" fmla="*/ 71 w 745"/>
              <a:gd name="T29" fmla="*/ 31 h 466"/>
              <a:gd name="T30" fmla="*/ 72 w 745"/>
              <a:gd name="T31" fmla="*/ 35 h 466"/>
              <a:gd name="T32" fmla="*/ 72 w 745"/>
              <a:gd name="T33" fmla="*/ 35 h 466"/>
              <a:gd name="T34" fmla="*/ 73 w 745"/>
              <a:gd name="T35" fmla="*/ 37 h 466"/>
              <a:gd name="T36" fmla="*/ 73 w 745"/>
              <a:gd name="T37" fmla="*/ 41 h 466"/>
              <a:gd name="T38" fmla="*/ 73 w 745"/>
              <a:gd name="T39" fmla="*/ 45 h 466"/>
              <a:gd name="T40" fmla="*/ 73 w 745"/>
              <a:gd name="T41" fmla="*/ 49 h 466"/>
              <a:gd name="T42" fmla="*/ 74 w 745"/>
              <a:gd name="T43" fmla="*/ 58 h 466"/>
              <a:gd name="T44" fmla="*/ 75 w 745"/>
              <a:gd name="T45" fmla="*/ 61 h 466"/>
              <a:gd name="T46" fmla="*/ 75 w 745"/>
              <a:gd name="T47" fmla="*/ 65 h 466"/>
              <a:gd name="T48" fmla="*/ 75 w 745"/>
              <a:gd name="T49" fmla="*/ 71 h 466"/>
              <a:gd name="T50" fmla="*/ 76 w 745"/>
              <a:gd name="T51" fmla="*/ 74 h 466"/>
              <a:gd name="T52" fmla="*/ 77 w 745"/>
              <a:gd name="T53" fmla="*/ 77 h 466"/>
              <a:gd name="T54" fmla="*/ 77 w 745"/>
              <a:gd name="T55" fmla="*/ 84 h 466"/>
              <a:gd name="T56" fmla="*/ 77 w 745"/>
              <a:gd name="T57" fmla="*/ 85 h 466"/>
              <a:gd name="T58" fmla="*/ 41 w 745"/>
              <a:gd name="T59" fmla="*/ 83 h 466"/>
              <a:gd name="T60" fmla="*/ 14 w 745"/>
              <a:gd name="T61" fmla="*/ 81 h 466"/>
              <a:gd name="T62" fmla="*/ 5 w 745"/>
              <a:gd name="T63" fmla="*/ 81 h 466"/>
              <a:gd name="T64" fmla="*/ 1 w 745"/>
              <a:gd name="T65" fmla="*/ 81 h 466"/>
              <a:gd name="T66" fmla="*/ 1 w 745"/>
              <a:gd name="T67" fmla="*/ 79 h 46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745"/>
              <a:gd name="T103" fmla="*/ 0 h 466"/>
              <a:gd name="T104" fmla="*/ 745 w 745"/>
              <a:gd name="T105" fmla="*/ 466 h 46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745" h="466">
                <a:moveTo>
                  <a:pt x="0" y="434"/>
                </a:moveTo>
                <a:lnTo>
                  <a:pt x="0" y="416"/>
                </a:lnTo>
                <a:lnTo>
                  <a:pt x="4" y="366"/>
                </a:lnTo>
                <a:lnTo>
                  <a:pt x="16" y="218"/>
                </a:lnTo>
                <a:lnTo>
                  <a:pt x="34" y="0"/>
                </a:lnTo>
                <a:lnTo>
                  <a:pt x="34" y="2"/>
                </a:lnTo>
                <a:lnTo>
                  <a:pt x="322" y="16"/>
                </a:lnTo>
                <a:lnTo>
                  <a:pt x="540" y="26"/>
                </a:lnTo>
                <a:lnTo>
                  <a:pt x="626" y="28"/>
                </a:lnTo>
                <a:lnTo>
                  <a:pt x="682" y="28"/>
                </a:lnTo>
                <a:lnTo>
                  <a:pt x="690" y="72"/>
                </a:lnTo>
                <a:lnTo>
                  <a:pt x="688" y="88"/>
                </a:lnTo>
                <a:lnTo>
                  <a:pt x="688" y="126"/>
                </a:lnTo>
                <a:lnTo>
                  <a:pt x="688" y="148"/>
                </a:lnTo>
                <a:lnTo>
                  <a:pt x="692" y="170"/>
                </a:lnTo>
                <a:lnTo>
                  <a:pt x="698" y="188"/>
                </a:lnTo>
                <a:lnTo>
                  <a:pt x="702" y="196"/>
                </a:lnTo>
                <a:lnTo>
                  <a:pt x="707" y="202"/>
                </a:lnTo>
                <a:lnTo>
                  <a:pt x="713" y="224"/>
                </a:lnTo>
                <a:lnTo>
                  <a:pt x="715" y="244"/>
                </a:lnTo>
                <a:lnTo>
                  <a:pt x="717" y="268"/>
                </a:lnTo>
                <a:lnTo>
                  <a:pt x="719" y="314"/>
                </a:lnTo>
                <a:lnTo>
                  <a:pt x="727" y="332"/>
                </a:lnTo>
                <a:lnTo>
                  <a:pt x="725" y="356"/>
                </a:lnTo>
                <a:lnTo>
                  <a:pt x="727" y="390"/>
                </a:lnTo>
                <a:lnTo>
                  <a:pt x="739" y="406"/>
                </a:lnTo>
                <a:lnTo>
                  <a:pt x="745" y="422"/>
                </a:lnTo>
                <a:lnTo>
                  <a:pt x="743" y="464"/>
                </a:lnTo>
                <a:lnTo>
                  <a:pt x="743" y="466"/>
                </a:lnTo>
                <a:lnTo>
                  <a:pt x="394" y="456"/>
                </a:lnTo>
                <a:lnTo>
                  <a:pt x="142" y="446"/>
                </a:lnTo>
                <a:lnTo>
                  <a:pt x="50" y="440"/>
                </a:lnTo>
                <a:lnTo>
                  <a:pt x="18" y="438"/>
                </a:lnTo>
                <a:lnTo>
                  <a:pt x="2" y="434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7" name="Freeform 33"/>
          <p:cNvSpPr>
            <a:spLocks noChangeAspect="1"/>
          </p:cNvSpPr>
          <p:nvPr/>
        </p:nvSpPr>
        <p:spPr bwMode="auto">
          <a:xfrm>
            <a:off x="3643891" y="2168547"/>
            <a:ext cx="1033616" cy="827643"/>
          </a:xfrm>
          <a:custGeom>
            <a:avLst/>
            <a:gdLst>
              <a:gd name="T0" fmla="*/ 59 w 793"/>
              <a:gd name="T1" fmla="*/ 82 h 548"/>
              <a:gd name="T2" fmla="*/ 64 w 793"/>
              <a:gd name="T3" fmla="*/ 88 h 548"/>
              <a:gd name="T4" fmla="*/ 64 w 793"/>
              <a:gd name="T5" fmla="*/ 89 h 548"/>
              <a:gd name="T6" fmla="*/ 64 w 793"/>
              <a:gd name="T7" fmla="*/ 89 h 548"/>
              <a:gd name="T8" fmla="*/ 64 w 793"/>
              <a:gd name="T9" fmla="*/ 89 h 548"/>
              <a:gd name="T10" fmla="*/ 65 w 793"/>
              <a:gd name="T11" fmla="*/ 89 h 548"/>
              <a:gd name="T12" fmla="*/ 66 w 793"/>
              <a:gd name="T13" fmla="*/ 87 h 548"/>
              <a:gd name="T14" fmla="*/ 66 w 793"/>
              <a:gd name="T15" fmla="*/ 87 h 548"/>
              <a:gd name="T16" fmla="*/ 72 w 793"/>
              <a:gd name="T17" fmla="*/ 87 h 548"/>
              <a:gd name="T18" fmla="*/ 74 w 793"/>
              <a:gd name="T19" fmla="*/ 89 h 548"/>
              <a:gd name="T20" fmla="*/ 75 w 793"/>
              <a:gd name="T21" fmla="*/ 89 h 548"/>
              <a:gd name="T22" fmla="*/ 76 w 793"/>
              <a:gd name="T23" fmla="*/ 90 h 548"/>
              <a:gd name="T24" fmla="*/ 77 w 793"/>
              <a:gd name="T25" fmla="*/ 90 h 548"/>
              <a:gd name="T26" fmla="*/ 78 w 793"/>
              <a:gd name="T27" fmla="*/ 91 h 548"/>
              <a:gd name="T28" fmla="*/ 78 w 793"/>
              <a:gd name="T29" fmla="*/ 91 h 548"/>
              <a:gd name="T30" fmla="*/ 79 w 793"/>
              <a:gd name="T31" fmla="*/ 93 h 548"/>
              <a:gd name="T32" fmla="*/ 79 w 793"/>
              <a:gd name="T33" fmla="*/ 95 h 548"/>
              <a:gd name="T34" fmla="*/ 79 w 793"/>
              <a:gd name="T35" fmla="*/ 96 h 548"/>
              <a:gd name="T36" fmla="*/ 82 w 793"/>
              <a:gd name="T37" fmla="*/ 100 h 548"/>
              <a:gd name="T38" fmla="*/ 82 w 793"/>
              <a:gd name="T39" fmla="*/ 97 h 548"/>
              <a:gd name="T40" fmla="*/ 81 w 793"/>
              <a:gd name="T41" fmla="*/ 93 h 548"/>
              <a:gd name="T42" fmla="*/ 79 w 793"/>
              <a:gd name="T43" fmla="*/ 90 h 548"/>
              <a:gd name="T44" fmla="*/ 80 w 793"/>
              <a:gd name="T45" fmla="*/ 89 h 548"/>
              <a:gd name="T46" fmla="*/ 81 w 793"/>
              <a:gd name="T47" fmla="*/ 77 h 548"/>
              <a:gd name="T48" fmla="*/ 80 w 793"/>
              <a:gd name="T49" fmla="*/ 77 h 548"/>
              <a:gd name="T50" fmla="*/ 80 w 793"/>
              <a:gd name="T51" fmla="*/ 75 h 548"/>
              <a:gd name="T52" fmla="*/ 81 w 793"/>
              <a:gd name="T53" fmla="*/ 74 h 548"/>
              <a:gd name="T54" fmla="*/ 80 w 793"/>
              <a:gd name="T55" fmla="*/ 72 h 548"/>
              <a:gd name="T56" fmla="*/ 80 w 793"/>
              <a:gd name="T57" fmla="*/ 70 h 548"/>
              <a:gd name="T58" fmla="*/ 80 w 793"/>
              <a:gd name="T59" fmla="*/ 70 h 548"/>
              <a:gd name="T60" fmla="*/ 81 w 793"/>
              <a:gd name="T61" fmla="*/ 70 h 548"/>
              <a:gd name="T62" fmla="*/ 81 w 793"/>
              <a:gd name="T63" fmla="*/ 22 h 548"/>
              <a:gd name="T64" fmla="*/ 78 w 793"/>
              <a:gd name="T65" fmla="*/ 17 h 548"/>
              <a:gd name="T66" fmla="*/ 78 w 793"/>
              <a:gd name="T67" fmla="*/ 17 h 548"/>
              <a:gd name="T68" fmla="*/ 77 w 793"/>
              <a:gd name="T69" fmla="*/ 15 h 548"/>
              <a:gd name="T70" fmla="*/ 77 w 793"/>
              <a:gd name="T71" fmla="*/ 15 h 548"/>
              <a:gd name="T72" fmla="*/ 78 w 793"/>
              <a:gd name="T73" fmla="*/ 14 h 548"/>
              <a:gd name="T74" fmla="*/ 78 w 793"/>
              <a:gd name="T75" fmla="*/ 13 h 548"/>
              <a:gd name="T76" fmla="*/ 78 w 793"/>
              <a:gd name="T77" fmla="*/ 11 h 548"/>
              <a:gd name="T78" fmla="*/ 80 w 793"/>
              <a:gd name="T79" fmla="*/ 8 h 548"/>
              <a:gd name="T80" fmla="*/ 80 w 793"/>
              <a:gd name="T81" fmla="*/ 6 h 548"/>
              <a:gd name="T82" fmla="*/ 80 w 793"/>
              <a:gd name="T83" fmla="*/ 6 h 548"/>
              <a:gd name="T84" fmla="*/ 80 w 793"/>
              <a:gd name="T85" fmla="*/ 6 h 548"/>
              <a:gd name="T86" fmla="*/ 44 w 793"/>
              <a:gd name="T87" fmla="*/ 5 h 548"/>
              <a:gd name="T88" fmla="*/ 18 w 793"/>
              <a:gd name="T89" fmla="*/ 2 h 548"/>
              <a:gd name="T90" fmla="*/ 8 w 793"/>
              <a:gd name="T91" fmla="*/ 2 h 548"/>
              <a:gd name="T92" fmla="*/ 5 w 793"/>
              <a:gd name="T93" fmla="*/ 2 h 548"/>
              <a:gd name="T94" fmla="*/ 3 w 793"/>
              <a:gd name="T95" fmla="*/ 0 h 548"/>
              <a:gd name="T96" fmla="*/ 2 w 793"/>
              <a:gd name="T97" fmla="*/ 25 h 548"/>
              <a:gd name="T98" fmla="*/ 2 w 793"/>
              <a:gd name="T99" fmla="*/ 24 h 548"/>
              <a:gd name="T100" fmla="*/ 0 w 793"/>
              <a:gd name="T101" fmla="*/ 77 h 548"/>
              <a:gd name="T102" fmla="*/ 3 w 793"/>
              <a:gd name="T103" fmla="*/ 78 h 548"/>
              <a:gd name="T104" fmla="*/ 12 w 793"/>
              <a:gd name="T105" fmla="*/ 79 h 548"/>
              <a:gd name="T106" fmla="*/ 32 w 793"/>
              <a:gd name="T107" fmla="*/ 81 h 548"/>
              <a:gd name="T108" fmla="*/ 59 w 793"/>
              <a:gd name="T109" fmla="*/ 82 h 5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793"/>
              <a:gd name="T166" fmla="*/ 0 h 548"/>
              <a:gd name="T167" fmla="*/ 793 w 793"/>
              <a:gd name="T168" fmla="*/ 548 h 54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793" h="548">
                <a:moveTo>
                  <a:pt x="570" y="450"/>
                </a:moveTo>
                <a:lnTo>
                  <a:pt x="616" y="480"/>
                </a:lnTo>
                <a:lnTo>
                  <a:pt x="620" y="484"/>
                </a:lnTo>
                <a:lnTo>
                  <a:pt x="624" y="486"/>
                </a:lnTo>
                <a:lnTo>
                  <a:pt x="628" y="484"/>
                </a:lnTo>
                <a:lnTo>
                  <a:pt x="634" y="482"/>
                </a:lnTo>
                <a:lnTo>
                  <a:pt x="640" y="476"/>
                </a:lnTo>
                <a:lnTo>
                  <a:pt x="642" y="472"/>
                </a:lnTo>
                <a:lnTo>
                  <a:pt x="702" y="472"/>
                </a:lnTo>
                <a:lnTo>
                  <a:pt x="716" y="482"/>
                </a:lnTo>
                <a:lnTo>
                  <a:pt x="726" y="484"/>
                </a:lnTo>
                <a:lnTo>
                  <a:pt x="738" y="490"/>
                </a:lnTo>
                <a:lnTo>
                  <a:pt x="747" y="492"/>
                </a:lnTo>
                <a:lnTo>
                  <a:pt x="755" y="496"/>
                </a:lnTo>
                <a:lnTo>
                  <a:pt x="761" y="500"/>
                </a:lnTo>
                <a:lnTo>
                  <a:pt x="765" y="506"/>
                </a:lnTo>
                <a:lnTo>
                  <a:pt x="769" y="518"/>
                </a:lnTo>
                <a:lnTo>
                  <a:pt x="773" y="524"/>
                </a:lnTo>
                <a:lnTo>
                  <a:pt x="793" y="548"/>
                </a:lnTo>
                <a:lnTo>
                  <a:pt x="793" y="530"/>
                </a:lnTo>
                <a:lnTo>
                  <a:pt x="785" y="506"/>
                </a:lnTo>
                <a:lnTo>
                  <a:pt x="773" y="494"/>
                </a:lnTo>
                <a:lnTo>
                  <a:pt x="775" y="482"/>
                </a:lnTo>
                <a:lnTo>
                  <a:pt x="791" y="420"/>
                </a:lnTo>
                <a:lnTo>
                  <a:pt x="775" y="420"/>
                </a:lnTo>
                <a:lnTo>
                  <a:pt x="777" y="412"/>
                </a:lnTo>
                <a:lnTo>
                  <a:pt x="781" y="404"/>
                </a:lnTo>
                <a:lnTo>
                  <a:pt x="779" y="396"/>
                </a:lnTo>
                <a:lnTo>
                  <a:pt x="775" y="386"/>
                </a:lnTo>
                <a:lnTo>
                  <a:pt x="779" y="380"/>
                </a:lnTo>
                <a:lnTo>
                  <a:pt x="791" y="380"/>
                </a:lnTo>
                <a:lnTo>
                  <a:pt x="791" y="116"/>
                </a:lnTo>
                <a:lnTo>
                  <a:pt x="757" y="92"/>
                </a:lnTo>
                <a:lnTo>
                  <a:pt x="753" y="88"/>
                </a:lnTo>
                <a:lnTo>
                  <a:pt x="751" y="84"/>
                </a:lnTo>
                <a:lnTo>
                  <a:pt x="751" y="80"/>
                </a:lnTo>
                <a:lnTo>
                  <a:pt x="753" y="74"/>
                </a:lnTo>
                <a:lnTo>
                  <a:pt x="759" y="68"/>
                </a:lnTo>
                <a:lnTo>
                  <a:pt x="761" y="64"/>
                </a:lnTo>
                <a:lnTo>
                  <a:pt x="779" y="42"/>
                </a:lnTo>
                <a:lnTo>
                  <a:pt x="779" y="32"/>
                </a:lnTo>
                <a:lnTo>
                  <a:pt x="779" y="30"/>
                </a:lnTo>
                <a:lnTo>
                  <a:pt x="779" y="32"/>
                </a:lnTo>
                <a:lnTo>
                  <a:pt x="430" y="22"/>
                </a:lnTo>
                <a:lnTo>
                  <a:pt x="178" y="12"/>
                </a:lnTo>
                <a:lnTo>
                  <a:pt x="86" y="6"/>
                </a:lnTo>
                <a:lnTo>
                  <a:pt x="54" y="4"/>
                </a:lnTo>
                <a:lnTo>
                  <a:pt x="36" y="0"/>
                </a:lnTo>
                <a:lnTo>
                  <a:pt x="24" y="138"/>
                </a:lnTo>
                <a:lnTo>
                  <a:pt x="24" y="134"/>
                </a:lnTo>
                <a:lnTo>
                  <a:pt x="0" y="420"/>
                </a:lnTo>
                <a:lnTo>
                  <a:pt x="40" y="426"/>
                </a:lnTo>
                <a:lnTo>
                  <a:pt x="112" y="430"/>
                </a:lnTo>
                <a:lnTo>
                  <a:pt x="306" y="440"/>
                </a:lnTo>
                <a:lnTo>
                  <a:pt x="568" y="450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8" name="Freeform 34"/>
          <p:cNvSpPr>
            <a:spLocks noChangeAspect="1"/>
          </p:cNvSpPr>
          <p:nvPr/>
        </p:nvSpPr>
        <p:spPr bwMode="auto">
          <a:xfrm>
            <a:off x="3609627" y="2801804"/>
            <a:ext cx="1212548" cy="701392"/>
          </a:xfrm>
          <a:custGeom>
            <a:avLst/>
            <a:gdLst>
              <a:gd name="T0" fmla="*/ 94 w 931"/>
              <a:gd name="T1" fmla="*/ 80 h 464"/>
              <a:gd name="T2" fmla="*/ 92 w 931"/>
              <a:gd name="T3" fmla="*/ 74 h 464"/>
              <a:gd name="T4" fmla="*/ 91 w 931"/>
              <a:gd name="T5" fmla="*/ 69 h 464"/>
              <a:gd name="T6" fmla="*/ 90 w 931"/>
              <a:gd name="T7" fmla="*/ 63 h 464"/>
              <a:gd name="T8" fmla="*/ 91 w 931"/>
              <a:gd name="T9" fmla="*/ 58 h 464"/>
              <a:gd name="T10" fmla="*/ 90 w 931"/>
              <a:gd name="T11" fmla="*/ 54 h 464"/>
              <a:gd name="T12" fmla="*/ 89 w 931"/>
              <a:gd name="T13" fmla="*/ 46 h 464"/>
              <a:gd name="T14" fmla="*/ 88 w 931"/>
              <a:gd name="T15" fmla="*/ 45 h 464"/>
              <a:gd name="T16" fmla="*/ 88 w 931"/>
              <a:gd name="T17" fmla="*/ 42 h 464"/>
              <a:gd name="T18" fmla="*/ 88 w 931"/>
              <a:gd name="T19" fmla="*/ 40 h 464"/>
              <a:gd name="T20" fmla="*/ 87 w 931"/>
              <a:gd name="T21" fmla="*/ 34 h 464"/>
              <a:gd name="T22" fmla="*/ 86 w 931"/>
              <a:gd name="T23" fmla="*/ 32 h 464"/>
              <a:gd name="T24" fmla="*/ 86 w 931"/>
              <a:gd name="T25" fmla="*/ 31 h 464"/>
              <a:gd name="T26" fmla="*/ 85 w 931"/>
              <a:gd name="T27" fmla="*/ 27 h 464"/>
              <a:gd name="T28" fmla="*/ 84 w 931"/>
              <a:gd name="T29" fmla="*/ 23 h 464"/>
              <a:gd name="T30" fmla="*/ 82 w 931"/>
              <a:gd name="T31" fmla="*/ 20 h 464"/>
              <a:gd name="T32" fmla="*/ 81 w 931"/>
              <a:gd name="T33" fmla="*/ 16 h 464"/>
              <a:gd name="T34" fmla="*/ 81 w 931"/>
              <a:gd name="T35" fmla="*/ 14 h 464"/>
              <a:gd name="T36" fmla="*/ 79 w 931"/>
              <a:gd name="T37" fmla="*/ 13 h 464"/>
              <a:gd name="T38" fmla="*/ 77 w 931"/>
              <a:gd name="T39" fmla="*/ 11 h 464"/>
              <a:gd name="T40" fmla="*/ 68 w 931"/>
              <a:gd name="T41" fmla="*/ 10 h 464"/>
              <a:gd name="T42" fmla="*/ 68 w 931"/>
              <a:gd name="T43" fmla="*/ 11 h 464"/>
              <a:gd name="T44" fmla="*/ 67 w 931"/>
              <a:gd name="T45" fmla="*/ 13 h 464"/>
              <a:gd name="T46" fmla="*/ 66 w 931"/>
              <a:gd name="T47" fmla="*/ 11 h 464"/>
              <a:gd name="T48" fmla="*/ 34 w 931"/>
              <a:gd name="T49" fmla="*/ 4 h 464"/>
              <a:gd name="T50" fmla="*/ 7 w 931"/>
              <a:gd name="T51" fmla="*/ 2 h 464"/>
              <a:gd name="T52" fmla="*/ 1 w 931"/>
              <a:gd name="T53" fmla="*/ 54 h 464"/>
              <a:gd name="T54" fmla="*/ 23 w 931"/>
              <a:gd name="T55" fmla="*/ 56 h 464"/>
              <a:gd name="T56" fmla="*/ 25 w 931"/>
              <a:gd name="T57" fmla="*/ 83 h 464"/>
              <a:gd name="T58" fmla="*/ 38 w 931"/>
              <a:gd name="T59" fmla="*/ 84 h 464"/>
              <a:gd name="T60" fmla="*/ 62 w 931"/>
              <a:gd name="T61" fmla="*/ 84 h 464"/>
              <a:gd name="T62" fmla="*/ 96 w 931"/>
              <a:gd name="T63" fmla="*/ 85 h 46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31"/>
              <a:gd name="T97" fmla="*/ 0 h 464"/>
              <a:gd name="T98" fmla="*/ 931 w 931"/>
              <a:gd name="T99" fmla="*/ 464 h 46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31" h="464">
                <a:moveTo>
                  <a:pt x="931" y="464"/>
                </a:moveTo>
                <a:lnTo>
                  <a:pt x="917" y="432"/>
                </a:lnTo>
                <a:lnTo>
                  <a:pt x="903" y="420"/>
                </a:lnTo>
                <a:lnTo>
                  <a:pt x="899" y="404"/>
                </a:lnTo>
                <a:lnTo>
                  <a:pt x="887" y="380"/>
                </a:lnTo>
                <a:lnTo>
                  <a:pt x="881" y="372"/>
                </a:lnTo>
                <a:lnTo>
                  <a:pt x="879" y="362"/>
                </a:lnTo>
                <a:lnTo>
                  <a:pt x="877" y="348"/>
                </a:lnTo>
                <a:lnTo>
                  <a:pt x="879" y="336"/>
                </a:lnTo>
                <a:lnTo>
                  <a:pt x="881" y="314"/>
                </a:lnTo>
                <a:lnTo>
                  <a:pt x="881" y="304"/>
                </a:lnTo>
                <a:lnTo>
                  <a:pt x="875" y="294"/>
                </a:lnTo>
                <a:lnTo>
                  <a:pt x="873" y="258"/>
                </a:lnTo>
                <a:lnTo>
                  <a:pt x="867" y="252"/>
                </a:lnTo>
                <a:lnTo>
                  <a:pt x="861" y="248"/>
                </a:lnTo>
                <a:lnTo>
                  <a:pt x="857" y="242"/>
                </a:lnTo>
                <a:lnTo>
                  <a:pt x="855" y="236"/>
                </a:lnTo>
                <a:lnTo>
                  <a:pt x="855" y="230"/>
                </a:lnTo>
                <a:lnTo>
                  <a:pt x="855" y="220"/>
                </a:lnTo>
                <a:lnTo>
                  <a:pt x="855" y="216"/>
                </a:lnTo>
                <a:lnTo>
                  <a:pt x="853" y="196"/>
                </a:lnTo>
                <a:lnTo>
                  <a:pt x="849" y="184"/>
                </a:lnTo>
                <a:lnTo>
                  <a:pt x="845" y="178"/>
                </a:lnTo>
                <a:lnTo>
                  <a:pt x="841" y="174"/>
                </a:lnTo>
                <a:lnTo>
                  <a:pt x="835" y="170"/>
                </a:lnTo>
                <a:lnTo>
                  <a:pt x="831" y="166"/>
                </a:lnTo>
                <a:lnTo>
                  <a:pt x="829" y="156"/>
                </a:lnTo>
                <a:lnTo>
                  <a:pt x="827" y="146"/>
                </a:lnTo>
                <a:lnTo>
                  <a:pt x="827" y="142"/>
                </a:lnTo>
                <a:lnTo>
                  <a:pt x="821" y="126"/>
                </a:lnTo>
                <a:lnTo>
                  <a:pt x="821" y="128"/>
                </a:lnTo>
                <a:lnTo>
                  <a:pt x="801" y="104"/>
                </a:lnTo>
                <a:lnTo>
                  <a:pt x="797" y="98"/>
                </a:lnTo>
                <a:lnTo>
                  <a:pt x="793" y="86"/>
                </a:lnTo>
                <a:lnTo>
                  <a:pt x="789" y="80"/>
                </a:lnTo>
                <a:lnTo>
                  <a:pt x="783" y="76"/>
                </a:lnTo>
                <a:lnTo>
                  <a:pt x="775" y="72"/>
                </a:lnTo>
                <a:lnTo>
                  <a:pt x="766" y="70"/>
                </a:lnTo>
                <a:lnTo>
                  <a:pt x="754" y="64"/>
                </a:lnTo>
                <a:lnTo>
                  <a:pt x="744" y="62"/>
                </a:lnTo>
                <a:lnTo>
                  <a:pt x="730" y="52"/>
                </a:lnTo>
                <a:lnTo>
                  <a:pt x="670" y="52"/>
                </a:lnTo>
                <a:lnTo>
                  <a:pt x="668" y="56"/>
                </a:lnTo>
                <a:lnTo>
                  <a:pt x="662" y="62"/>
                </a:lnTo>
                <a:lnTo>
                  <a:pt x="656" y="64"/>
                </a:lnTo>
                <a:lnTo>
                  <a:pt x="652" y="66"/>
                </a:lnTo>
                <a:lnTo>
                  <a:pt x="648" y="64"/>
                </a:lnTo>
                <a:lnTo>
                  <a:pt x="644" y="60"/>
                </a:lnTo>
                <a:lnTo>
                  <a:pt x="598" y="30"/>
                </a:lnTo>
                <a:lnTo>
                  <a:pt x="334" y="20"/>
                </a:lnTo>
                <a:lnTo>
                  <a:pt x="140" y="10"/>
                </a:lnTo>
                <a:lnTo>
                  <a:pt x="68" y="6"/>
                </a:lnTo>
                <a:lnTo>
                  <a:pt x="28" y="0"/>
                </a:lnTo>
                <a:lnTo>
                  <a:pt x="2" y="288"/>
                </a:lnTo>
                <a:lnTo>
                  <a:pt x="0" y="288"/>
                </a:lnTo>
                <a:lnTo>
                  <a:pt x="220" y="302"/>
                </a:lnTo>
                <a:lnTo>
                  <a:pt x="214" y="446"/>
                </a:lnTo>
                <a:lnTo>
                  <a:pt x="238" y="450"/>
                </a:lnTo>
                <a:lnTo>
                  <a:pt x="274" y="452"/>
                </a:lnTo>
                <a:lnTo>
                  <a:pt x="370" y="456"/>
                </a:lnTo>
                <a:lnTo>
                  <a:pt x="486" y="460"/>
                </a:lnTo>
                <a:lnTo>
                  <a:pt x="610" y="462"/>
                </a:lnTo>
                <a:lnTo>
                  <a:pt x="833" y="464"/>
                </a:lnTo>
                <a:lnTo>
                  <a:pt x="929" y="464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9" name="Freeform 35"/>
          <p:cNvSpPr>
            <a:spLocks noChangeAspect="1"/>
          </p:cNvSpPr>
          <p:nvPr/>
        </p:nvSpPr>
        <p:spPr bwMode="auto">
          <a:xfrm>
            <a:off x="3845665" y="3477144"/>
            <a:ext cx="1090722" cy="683356"/>
          </a:xfrm>
          <a:custGeom>
            <a:avLst/>
            <a:gdLst>
              <a:gd name="T0" fmla="*/ 0 w 837"/>
              <a:gd name="T1" fmla="*/ 80 h 453"/>
              <a:gd name="T2" fmla="*/ 3 w 837"/>
              <a:gd name="T3" fmla="*/ 0 h 453"/>
              <a:gd name="T4" fmla="*/ 5 w 837"/>
              <a:gd name="T5" fmla="*/ 2 h 453"/>
              <a:gd name="T6" fmla="*/ 10 w 837"/>
              <a:gd name="T7" fmla="*/ 2 h 453"/>
              <a:gd name="T8" fmla="*/ 19 w 837"/>
              <a:gd name="T9" fmla="*/ 2 h 453"/>
              <a:gd name="T10" fmla="*/ 31 w 837"/>
              <a:gd name="T11" fmla="*/ 3 h 453"/>
              <a:gd name="T12" fmla="*/ 44 w 837"/>
              <a:gd name="T13" fmla="*/ 3 h 453"/>
              <a:gd name="T14" fmla="*/ 67 w 837"/>
              <a:gd name="T15" fmla="*/ 4 h 453"/>
              <a:gd name="T16" fmla="*/ 77 w 837"/>
              <a:gd name="T17" fmla="*/ 4 h 453"/>
              <a:gd name="T18" fmla="*/ 77 w 837"/>
              <a:gd name="T19" fmla="*/ 4 h 453"/>
              <a:gd name="T20" fmla="*/ 78 w 837"/>
              <a:gd name="T21" fmla="*/ 5 h 453"/>
              <a:gd name="T22" fmla="*/ 79 w 837"/>
              <a:gd name="T23" fmla="*/ 6 h 453"/>
              <a:gd name="T24" fmla="*/ 81 w 837"/>
              <a:gd name="T25" fmla="*/ 6 h 453"/>
              <a:gd name="T26" fmla="*/ 81 w 837"/>
              <a:gd name="T27" fmla="*/ 6 h 453"/>
              <a:gd name="T28" fmla="*/ 82 w 837"/>
              <a:gd name="T29" fmla="*/ 8 h 453"/>
              <a:gd name="T30" fmla="*/ 82 w 837"/>
              <a:gd name="T31" fmla="*/ 8 h 453"/>
              <a:gd name="T32" fmla="*/ 82 w 837"/>
              <a:gd name="T33" fmla="*/ 8 h 453"/>
              <a:gd name="T34" fmla="*/ 82 w 837"/>
              <a:gd name="T35" fmla="*/ 10 h 453"/>
              <a:gd name="T36" fmla="*/ 82 w 837"/>
              <a:gd name="T37" fmla="*/ 11 h 453"/>
              <a:gd name="T38" fmla="*/ 81 w 837"/>
              <a:gd name="T39" fmla="*/ 15 h 453"/>
              <a:gd name="T40" fmla="*/ 81 w 837"/>
              <a:gd name="T41" fmla="*/ 17 h 453"/>
              <a:gd name="T42" fmla="*/ 82 w 837"/>
              <a:gd name="T43" fmla="*/ 19 h 453"/>
              <a:gd name="T44" fmla="*/ 82 w 837"/>
              <a:gd name="T45" fmla="*/ 20 h 453"/>
              <a:gd name="T46" fmla="*/ 83 w 837"/>
              <a:gd name="T47" fmla="*/ 22 h 453"/>
              <a:gd name="T48" fmla="*/ 84 w 837"/>
              <a:gd name="T49" fmla="*/ 25 h 453"/>
              <a:gd name="T50" fmla="*/ 86 w 837"/>
              <a:gd name="T51" fmla="*/ 25 h 453"/>
              <a:gd name="T52" fmla="*/ 86 w 837"/>
              <a:gd name="T53" fmla="*/ 82 h 453"/>
              <a:gd name="T54" fmla="*/ 75 w 837"/>
              <a:gd name="T55" fmla="*/ 82 h 453"/>
              <a:gd name="T56" fmla="*/ 49 w 837"/>
              <a:gd name="T57" fmla="*/ 82 h 453"/>
              <a:gd name="T58" fmla="*/ 21 w 837"/>
              <a:gd name="T59" fmla="*/ 81 h 453"/>
              <a:gd name="T60" fmla="*/ 8 w 837"/>
              <a:gd name="T61" fmla="*/ 81 h 453"/>
              <a:gd name="T62" fmla="*/ 1 w 837"/>
              <a:gd name="T63" fmla="*/ 80 h 45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37"/>
              <a:gd name="T97" fmla="*/ 0 h 453"/>
              <a:gd name="T98" fmla="*/ 837 w 837"/>
              <a:gd name="T99" fmla="*/ 453 h 45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37" h="453">
                <a:moveTo>
                  <a:pt x="0" y="437"/>
                </a:moveTo>
                <a:lnTo>
                  <a:pt x="32" y="0"/>
                </a:lnTo>
                <a:lnTo>
                  <a:pt x="56" y="4"/>
                </a:lnTo>
                <a:lnTo>
                  <a:pt x="92" y="6"/>
                </a:lnTo>
                <a:lnTo>
                  <a:pt x="188" y="10"/>
                </a:lnTo>
                <a:lnTo>
                  <a:pt x="304" y="14"/>
                </a:lnTo>
                <a:lnTo>
                  <a:pt x="428" y="16"/>
                </a:lnTo>
                <a:lnTo>
                  <a:pt x="651" y="18"/>
                </a:lnTo>
                <a:lnTo>
                  <a:pt x="749" y="18"/>
                </a:lnTo>
                <a:lnTo>
                  <a:pt x="747" y="18"/>
                </a:lnTo>
                <a:lnTo>
                  <a:pt x="761" y="26"/>
                </a:lnTo>
                <a:lnTo>
                  <a:pt x="775" y="36"/>
                </a:lnTo>
                <a:lnTo>
                  <a:pt x="787" y="36"/>
                </a:lnTo>
                <a:lnTo>
                  <a:pt x="791" y="36"/>
                </a:lnTo>
                <a:lnTo>
                  <a:pt x="797" y="40"/>
                </a:lnTo>
                <a:lnTo>
                  <a:pt x="801" y="44"/>
                </a:lnTo>
                <a:lnTo>
                  <a:pt x="801" y="48"/>
                </a:lnTo>
                <a:lnTo>
                  <a:pt x="801" y="52"/>
                </a:lnTo>
                <a:lnTo>
                  <a:pt x="795" y="58"/>
                </a:lnTo>
                <a:lnTo>
                  <a:pt x="781" y="80"/>
                </a:lnTo>
                <a:lnTo>
                  <a:pt x="781" y="88"/>
                </a:lnTo>
                <a:lnTo>
                  <a:pt x="795" y="102"/>
                </a:lnTo>
                <a:lnTo>
                  <a:pt x="799" y="108"/>
                </a:lnTo>
                <a:lnTo>
                  <a:pt x="803" y="122"/>
                </a:lnTo>
                <a:lnTo>
                  <a:pt x="817" y="138"/>
                </a:lnTo>
                <a:lnTo>
                  <a:pt x="835" y="138"/>
                </a:lnTo>
                <a:lnTo>
                  <a:pt x="837" y="453"/>
                </a:lnTo>
                <a:lnTo>
                  <a:pt x="729" y="453"/>
                </a:lnTo>
                <a:lnTo>
                  <a:pt x="480" y="451"/>
                </a:lnTo>
                <a:lnTo>
                  <a:pt x="200" y="445"/>
                </a:lnTo>
                <a:lnTo>
                  <a:pt x="84" y="441"/>
                </a:lnTo>
                <a:lnTo>
                  <a:pt x="2" y="437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60" name="Freeform 36"/>
          <p:cNvSpPr>
            <a:spLocks noChangeAspect="1"/>
          </p:cNvSpPr>
          <p:nvPr/>
        </p:nvSpPr>
        <p:spPr bwMode="auto">
          <a:xfrm>
            <a:off x="3693382" y="4124429"/>
            <a:ext cx="1277268" cy="763515"/>
          </a:xfrm>
          <a:custGeom>
            <a:avLst/>
            <a:gdLst>
              <a:gd name="T0" fmla="*/ 35 w 979"/>
              <a:gd name="T1" fmla="*/ 67 h 506"/>
              <a:gd name="T2" fmla="*/ 39 w 979"/>
              <a:gd name="T3" fmla="*/ 72 h 506"/>
              <a:gd name="T4" fmla="*/ 42 w 979"/>
              <a:gd name="T5" fmla="*/ 72 h 506"/>
              <a:gd name="T6" fmla="*/ 45 w 979"/>
              <a:gd name="T7" fmla="*/ 77 h 506"/>
              <a:gd name="T8" fmla="*/ 49 w 979"/>
              <a:gd name="T9" fmla="*/ 79 h 506"/>
              <a:gd name="T10" fmla="*/ 50 w 979"/>
              <a:gd name="T11" fmla="*/ 79 h 506"/>
              <a:gd name="T12" fmla="*/ 51 w 979"/>
              <a:gd name="T13" fmla="*/ 78 h 506"/>
              <a:gd name="T14" fmla="*/ 53 w 979"/>
              <a:gd name="T15" fmla="*/ 79 h 506"/>
              <a:gd name="T16" fmla="*/ 53 w 979"/>
              <a:gd name="T17" fmla="*/ 81 h 506"/>
              <a:gd name="T18" fmla="*/ 56 w 979"/>
              <a:gd name="T19" fmla="*/ 80 h 506"/>
              <a:gd name="T20" fmla="*/ 58 w 979"/>
              <a:gd name="T21" fmla="*/ 81 h 506"/>
              <a:gd name="T22" fmla="*/ 59 w 979"/>
              <a:gd name="T23" fmla="*/ 85 h 506"/>
              <a:gd name="T24" fmla="*/ 62 w 979"/>
              <a:gd name="T25" fmla="*/ 84 h 506"/>
              <a:gd name="T26" fmla="*/ 64 w 979"/>
              <a:gd name="T27" fmla="*/ 86 h 506"/>
              <a:gd name="T28" fmla="*/ 65 w 979"/>
              <a:gd name="T29" fmla="*/ 87 h 506"/>
              <a:gd name="T30" fmla="*/ 66 w 979"/>
              <a:gd name="T31" fmla="*/ 88 h 506"/>
              <a:gd name="T32" fmla="*/ 66 w 979"/>
              <a:gd name="T33" fmla="*/ 88 h 506"/>
              <a:gd name="T34" fmla="*/ 68 w 979"/>
              <a:gd name="T35" fmla="*/ 86 h 506"/>
              <a:gd name="T36" fmla="*/ 68 w 979"/>
              <a:gd name="T37" fmla="*/ 84 h 506"/>
              <a:gd name="T38" fmla="*/ 69 w 979"/>
              <a:gd name="T39" fmla="*/ 88 h 506"/>
              <a:gd name="T40" fmla="*/ 69 w 979"/>
              <a:gd name="T41" fmla="*/ 90 h 506"/>
              <a:gd name="T42" fmla="*/ 69 w 979"/>
              <a:gd name="T43" fmla="*/ 90 h 506"/>
              <a:gd name="T44" fmla="*/ 70 w 979"/>
              <a:gd name="T45" fmla="*/ 88 h 506"/>
              <a:gd name="T46" fmla="*/ 73 w 979"/>
              <a:gd name="T47" fmla="*/ 87 h 506"/>
              <a:gd name="T48" fmla="*/ 75 w 979"/>
              <a:gd name="T49" fmla="*/ 86 h 506"/>
              <a:gd name="T50" fmla="*/ 75 w 979"/>
              <a:gd name="T51" fmla="*/ 87 h 506"/>
              <a:gd name="T52" fmla="*/ 77 w 979"/>
              <a:gd name="T53" fmla="*/ 89 h 506"/>
              <a:gd name="T54" fmla="*/ 80 w 979"/>
              <a:gd name="T55" fmla="*/ 90 h 506"/>
              <a:gd name="T56" fmla="*/ 80 w 979"/>
              <a:gd name="T57" fmla="*/ 90 h 506"/>
              <a:gd name="T58" fmla="*/ 82 w 979"/>
              <a:gd name="T59" fmla="*/ 87 h 506"/>
              <a:gd name="T60" fmla="*/ 84 w 979"/>
              <a:gd name="T61" fmla="*/ 87 h 506"/>
              <a:gd name="T62" fmla="*/ 84 w 979"/>
              <a:gd name="T63" fmla="*/ 87 h 506"/>
              <a:gd name="T64" fmla="*/ 86 w 979"/>
              <a:gd name="T65" fmla="*/ 88 h 506"/>
              <a:gd name="T66" fmla="*/ 86 w 979"/>
              <a:gd name="T67" fmla="*/ 89 h 506"/>
              <a:gd name="T68" fmla="*/ 86 w 979"/>
              <a:gd name="T69" fmla="*/ 86 h 506"/>
              <a:gd name="T70" fmla="*/ 86 w 979"/>
              <a:gd name="T71" fmla="*/ 84 h 506"/>
              <a:gd name="T72" fmla="*/ 87 w 979"/>
              <a:gd name="T73" fmla="*/ 84 h 506"/>
              <a:gd name="T74" fmla="*/ 90 w 979"/>
              <a:gd name="T75" fmla="*/ 88 h 506"/>
              <a:gd name="T76" fmla="*/ 90 w 979"/>
              <a:gd name="T77" fmla="*/ 89 h 506"/>
              <a:gd name="T78" fmla="*/ 92 w 979"/>
              <a:gd name="T79" fmla="*/ 86 h 506"/>
              <a:gd name="T80" fmla="*/ 93 w 979"/>
              <a:gd name="T81" fmla="*/ 85 h 506"/>
              <a:gd name="T82" fmla="*/ 93 w 979"/>
              <a:gd name="T83" fmla="*/ 86 h 506"/>
              <a:gd name="T84" fmla="*/ 97 w 979"/>
              <a:gd name="T85" fmla="*/ 90 h 506"/>
              <a:gd name="T86" fmla="*/ 101 w 979"/>
              <a:gd name="T87" fmla="*/ 93 h 506"/>
              <a:gd name="T88" fmla="*/ 99 w 979"/>
              <a:gd name="T89" fmla="*/ 17 h 506"/>
              <a:gd name="T90" fmla="*/ 87 w 979"/>
              <a:gd name="T91" fmla="*/ 5 h 506"/>
              <a:gd name="T92" fmla="*/ 33 w 979"/>
              <a:gd name="T93" fmla="*/ 3 h 506"/>
              <a:gd name="T94" fmla="*/ 12 w 979"/>
              <a:gd name="T95" fmla="*/ 2 h 506"/>
              <a:gd name="T96" fmla="*/ 0 w 979"/>
              <a:gd name="T97" fmla="*/ 13 h 50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979"/>
              <a:gd name="T148" fmla="*/ 0 h 506"/>
              <a:gd name="T149" fmla="*/ 979 w 979"/>
              <a:gd name="T150" fmla="*/ 506 h 50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979" h="506">
                <a:moveTo>
                  <a:pt x="346" y="92"/>
                </a:moveTo>
                <a:lnTo>
                  <a:pt x="338" y="368"/>
                </a:lnTo>
                <a:lnTo>
                  <a:pt x="346" y="370"/>
                </a:lnTo>
                <a:lnTo>
                  <a:pt x="376" y="396"/>
                </a:lnTo>
                <a:lnTo>
                  <a:pt x="386" y="388"/>
                </a:lnTo>
                <a:lnTo>
                  <a:pt x="402" y="398"/>
                </a:lnTo>
                <a:lnTo>
                  <a:pt x="412" y="384"/>
                </a:lnTo>
                <a:lnTo>
                  <a:pt x="436" y="422"/>
                </a:lnTo>
                <a:lnTo>
                  <a:pt x="458" y="422"/>
                </a:lnTo>
                <a:lnTo>
                  <a:pt x="468" y="430"/>
                </a:lnTo>
                <a:lnTo>
                  <a:pt x="476" y="434"/>
                </a:lnTo>
                <a:lnTo>
                  <a:pt x="482" y="434"/>
                </a:lnTo>
                <a:lnTo>
                  <a:pt x="488" y="430"/>
                </a:lnTo>
                <a:lnTo>
                  <a:pt x="496" y="428"/>
                </a:lnTo>
                <a:lnTo>
                  <a:pt x="502" y="430"/>
                </a:lnTo>
                <a:lnTo>
                  <a:pt x="508" y="432"/>
                </a:lnTo>
                <a:lnTo>
                  <a:pt x="516" y="442"/>
                </a:lnTo>
                <a:lnTo>
                  <a:pt x="520" y="446"/>
                </a:lnTo>
                <a:lnTo>
                  <a:pt x="526" y="434"/>
                </a:lnTo>
                <a:lnTo>
                  <a:pt x="538" y="440"/>
                </a:lnTo>
                <a:lnTo>
                  <a:pt x="556" y="432"/>
                </a:lnTo>
                <a:lnTo>
                  <a:pt x="556" y="448"/>
                </a:lnTo>
                <a:lnTo>
                  <a:pt x="570" y="452"/>
                </a:lnTo>
                <a:lnTo>
                  <a:pt x="572" y="466"/>
                </a:lnTo>
                <a:lnTo>
                  <a:pt x="586" y="472"/>
                </a:lnTo>
                <a:lnTo>
                  <a:pt x="594" y="460"/>
                </a:lnTo>
                <a:lnTo>
                  <a:pt x="608" y="456"/>
                </a:lnTo>
                <a:lnTo>
                  <a:pt x="620" y="468"/>
                </a:lnTo>
                <a:lnTo>
                  <a:pt x="630" y="472"/>
                </a:lnTo>
                <a:lnTo>
                  <a:pt x="630" y="476"/>
                </a:lnTo>
                <a:lnTo>
                  <a:pt x="630" y="480"/>
                </a:lnTo>
                <a:lnTo>
                  <a:pt x="632" y="482"/>
                </a:lnTo>
                <a:lnTo>
                  <a:pt x="634" y="484"/>
                </a:lnTo>
                <a:lnTo>
                  <a:pt x="638" y="482"/>
                </a:lnTo>
                <a:lnTo>
                  <a:pt x="644" y="478"/>
                </a:lnTo>
                <a:lnTo>
                  <a:pt x="650" y="472"/>
                </a:lnTo>
                <a:lnTo>
                  <a:pt x="654" y="468"/>
                </a:lnTo>
                <a:lnTo>
                  <a:pt x="656" y="464"/>
                </a:lnTo>
                <a:lnTo>
                  <a:pt x="658" y="468"/>
                </a:lnTo>
                <a:lnTo>
                  <a:pt x="662" y="482"/>
                </a:lnTo>
                <a:lnTo>
                  <a:pt x="664" y="490"/>
                </a:lnTo>
                <a:lnTo>
                  <a:pt x="668" y="494"/>
                </a:lnTo>
                <a:lnTo>
                  <a:pt x="670" y="496"/>
                </a:lnTo>
                <a:lnTo>
                  <a:pt x="670" y="494"/>
                </a:lnTo>
                <a:lnTo>
                  <a:pt x="672" y="486"/>
                </a:lnTo>
                <a:lnTo>
                  <a:pt x="674" y="482"/>
                </a:lnTo>
                <a:lnTo>
                  <a:pt x="692" y="466"/>
                </a:lnTo>
                <a:lnTo>
                  <a:pt x="707" y="478"/>
                </a:lnTo>
                <a:lnTo>
                  <a:pt x="727" y="468"/>
                </a:lnTo>
                <a:lnTo>
                  <a:pt x="725" y="470"/>
                </a:lnTo>
                <a:lnTo>
                  <a:pt x="725" y="474"/>
                </a:lnTo>
                <a:lnTo>
                  <a:pt x="727" y="476"/>
                </a:lnTo>
                <a:lnTo>
                  <a:pt x="729" y="480"/>
                </a:lnTo>
                <a:lnTo>
                  <a:pt x="743" y="488"/>
                </a:lnTo>
                <a:lnTo>
                  <a:pt x="757" y="496"/>
                </a:lnTo>
                <a:lnTo>
                  <a:pt x="765" y="500"/>
                </a:lnTo>
                <a:lnTo>
                  <a:pt x="767" y="500"/>
                </a:lnTo>
                <a:lnTo>
                  <a:pt x="771" y="498"/>
                </a:lnTo>
                <a:lnTo>
                  <a:pt x="785" y="484"/>
                </a:lnTo>
                <a:lnTo>
                  <a:pt x="793" y="478"/>
                </a:lnTo>
                <a:lnTo>
                  <a:pt x="801" y="474"/>
                </a:lnTo>
                <a:lnTo>
                  <a:pt x="807" y="474"/>
                </a:lnTo>
                <a:lnTo>
                  <a:pt x="813" y="476"/>
                </a:lnTo>
                <a:lnTo>
                  <a:pt x="817" y="478"/>
                </a:lnTo>
                <a:lnTo>
                  <a:pt x="819" y="482"/>
                </a:lnTo>
                <a:lnTo>
                  <a:pt x="821" y="484"/>
                </a:lnTo>
                <a:lnTo>
                  <a:pt x="821" y="486"/>
                </a:lnTo>
                <a:lnTo>
                  <a:pt x="823" y="486"/>
                </a:lnTo>
                <a:lnTo>
                  <a:pt x="825" y="482"/>
                </a:lnTo>
                <a:lnTo>
                  <a:pt x="833" y="472"/>
                </a:lnTo>
                <a:lnTo>
                  <a:pt x="835" y="468"/>
                </a:lnTo>
                <a:lnTo>
                  <a:pt x="837" y="464"/>
                </a:lnTo>
                <a:lnTo>
                  <a:pt x="837" y="460"/>
                </a:lnTo>
                <a:lnTo>
                  <a:pt x="841" y="464"/>
                </a:lnTo>
                <a:lnTo>
                  <a:pt x="851" y="472"/>
                </a:lnTo>
                <a:lnTo>
                  <a:pt x="863" y="484"/>
                </a:lnTo>
                <a:lnTo>
                  <a:pt x="867" y="488"/>
                </a:lnTo>
                <a:lnTo>
                  <a:pt x="869" y="486"/>
                </a:lnTo>
                <a:lnTo>
                  <a:pt x="875" y="476"/>
                </a:lnTo>
                <a:lnTo>
                  <a:pt x="881" y="470"/>
                </a:lnTo>
                <a:lnTo>
                  <a:pt x="887" y="466"/>
                </a:lnTo>
                <a:lnTo>
                  <a:pt x="891" y="466"/>
                </a:lnTo>
                <a:lnTo>
                  <a:pt x="897" y="466"/>
                </a:lnTo>
                <a:lnTo>
                  <a:pt x="905" y="468"/>
                </a:lnTo>
                <a:lnTo>
                  <a:pt x="907" y="470"/>
                </a:lnTo>
                <a:lnTo>
                  <a:pt x="939" y="496"/>
                </a:lnTo>
                <a:lnTo>
                  <a:pt x="955" y="500"/>
                </a:lnTo>
                <a:lnTo>
                  <a:pt x="977" y="506"/>
                </a:lnTo>
                <a:lnTo>
                  <a:pt x="979" y="256"/>
                </a:lnTo>
                <a:lnTo>
                  <a:pt x="955" y="96"/>
                </a:lnTo>
                <a:lnTo>
                  <a:pt x="953" y="24"/>
                </a:lnTo>
                <a:lnTo>
                  <a:pt x="845" y="24"/>
                </a:lnTo>
                <a:lnTo>
                  <a:pt x="596" y="22"/>
                </a:lnTo>
                <a:lnTo>
                  <a:pt x="316" y="16"/>
                </a:lnTo>
                <a:lnTo>
                  <a:pt x="200" y="12"/>
                </a:lnTo>
                <a:lnTo>
                  <a:pt x="116" y="8"/>
                </a:lnTo>
                <a:lnTo>
                  <a:pt x="6" y="0"/>
                </a:lnTo>
                <a:lnTo>
                  <a:pt x="0" y="70"/>
                </a:lnTo>
                <a:lnTo>
                  <a:pt x="346" y="92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61" name="Freeform 38"/>
          <p:cNvSpPr>
            <a:spLocks noChangeAspect="1"/>
          </p:cNvSpPr>
          <p:nvPr/>
        </p:nvSpPr>
        <p:spPr bwMode="auto">
          <a:xfrm>
            <a:off x="4580427" y="1475171"/>
            <a:ext cx="961282" cy="1268518"/>
          </a:xfrm>
          <a:custGeom>
            <a:avLst/>
            <a:gdLst>
              <a:gd name="T0" fmla="*/ 63 w 737"/>
              <a:gd name="T1" fmla="*/ 149 h 840"/>
              <a:gd name="T2" fmla="*/ 61 w 737"/>
              <a:gd name="T3" fmla="*/ 141 h 840"/>
              <a:gd name="T4" fmla="*/ 58 w 737"/>
              <a:gd name="T5" fmla="*/ 137 h 840"/>
              <a:gd name="T6" fmla="*/ 54 w 737"/>
              <a:gd name="T7" fmla="*/ 130 h 840"/>
              <a:gd name="T8" fmla="*/ 51 w 737"/>
              <a:gd name="T9" fmla="*/ 125 h 840"/>
              <a:gd name="T10" fmla="*/ 49 w 737"/>
              <a:gd name="T11" fmla="*/ 124 h 840"/>
              <a:gd name="T12" fmla="*/ 47 w 737"/>
              <a:gd name="T13" fmla="*/ 123 h 840"/>
              <a:gd name="T14" fmla="*/ 45 w 737"/>
              <a:gd name="T15" fmla="*/ 120 h 840"/>
              <a:gd name="T16" fmla="*/ 47 w 737"/>
              <a:gd name="T17" fmla="*/ 115 h 840"/>
              <a:gd name="T18" fmla="*/ 45 w 737"/>
              <a:gd name="T19" fmla="*/ 111 h 840"/>
              <a:gd name="T20" fmla="*/ 45 w 737"/>
              <a:gd name="T21" fmla="*/ 105 h 840"/>
              <a:gd name="T22" fmla="*/ 44 w 737"/>
              <a:gd name="T23" fmla="*/ 98 h 840"/>
              <a:gd name="T24" fmla="*/ 45 w 737"/>
              <a:gd name="T25" fmla="*/ 93 h 840"/>
              <a:gd name="T26" fmla="*/ 45 w 737"/>
              <a:gd name="T27" fmla="*/ 89 h 840"/>
              <a:gd name="T28" fmla="*/ 50 w 737"/>
              <a:gd name="T29" fmla="*/ 70 h 840"/>
              <a:gd name="T30" fmla="*/ 51 w 737"/>
              <a:gd name="T31" fmla="*/ 66 h 840"/>
              <a:gd name="T32" fmla="*/ 60 w 737"/>
              <a:gd name="T33" fmla="*/ 53 h 840"/>
              <a:gd name="T34" fmla="*/ 62 w 737"/>
              <a:gd name="T35" fmla="*/ 47 h 840"/>
              <a:gd name="T36" fmla="*/ 67 w 737"/>
              <a:gd name="T37" fmla="*/ 41 h 840"/>
              <a:gd name="T38" fmla="*/ 70 w 737"/>
              <a:gd name="T39" fmla="*/ 39 h 840"/>
              <a:gd name="T40" fmla="*/ 76 w 737"/>
              <a:gd name="T41" fmla="*/ 32 h 840"/>
              <a:gd name="T42" fmla="*/ 75 w 737"/>
              <a:gd name="T43" fmla="*/ 32 h 840"/>
              <a:gd name="T44" fmla="*/ 73 w 737"/>
              <a:gd name="T45" fmla="*/ 32 h 840"/>
              <a:gd name="T46" fmla="*/ 71 w 737"/>
              <a:gd name="T47" fmla="*/ 31 h 840"/>
              <a:gd name="T48" fmla="*/ 63 w 737"/>
              <a:gd name="T49" fmla="*/ 27 h 840"/>
              <a:gd name="T50" fmla="*/ 60 w 737"/>
              <a:gd name="T51" fmla="*/ 29 h 840"/>
              <a:gd name="T52" fmla="*/ 58 w 737"/>
              <a:gd name="T53" fmla="*/ 32 h 840"/>
              <a:gd name="T54" fmla="*/ 56 w 737"/>
              <a:gd name="T55" fmla="*/ 32 h 840"/>
              <a:gd name="T56" fmla="*/ 53 w 737"/>
              <a:gd name="T57" fmla="*/ 29 h 840"/>
              <a:gd name="T58" fmla="*/ 51 w 737"/>
              <a:gd name="T59" fmla="*/ 27 h 840"/>
              <a:gd name="T60" fmla="*/ 51 w 737"/>
              <a:gd name="T61" fmla="*/ 25 h 840"/>
              <a:gd name="T62" fmla="*/ 49 w 737"/>
              <a:gd name="T63" fmla="*/ 25 h 840"/>
              <a:gd name="T64" fmla="*/ 47 w 737"/>
              <a:gd name="T65" fmla="*/ 29 h 840"/>
              <a:gd name="T66" fmla="*/ 47 w 737"/>
              <a:gd name="T67" fmla="*/ 25 h 840"/>
              <a:gd name="T68" fmla="*/ 45 w 737"/>
              <a:gd name="T69" fmla="*/ 22 h 840"/>
              <a:gd name="T70" fmla="*/ 45 w 737"/>
              <a:gd name="T71" fmla="*/ 21 h 840"/>
              <a:gd name="T72" fmla="*/ 39 w 737"/>
              <a:gd name="T73" fmla="*/ 19 h 840"/>
              <a:gd name="T74" fmla="*/ 37 w 737"/>
              <a:gd name="T75" fmla="*/ 20 h 840"/>
              <a:gd name="T76" fmla="*/ 35 w 737"/>
              <a:gd name="T77" fmla="*/ 22 h 840"/>
              <a:gd name="T78" fmla="*/ 34 w 737"/>
              <a:gd name="T79" fmla="*/ 22 h 840"/>
              <a:gd name="T80" fmla="*/ 29 w 737"/>
              <a:gd name="T81" fmla="*/ 17 h 840"/>
              <a:gd name="T82" fmla="*/ 26 w 737"/>
              <a:gd name="T83" fmla="*/ 17 h 840"/>
              <a:gd name="T84" fmla="*/ 25 w 737"/>
              <a:gd name="T85" fmla="*/ 15 h 840"/>
              <a:gd name="T86" fmla="*/ 20 w 737"/>
              <a:gd name="T87" fmla="*/ 0 h 840"/>
              <a:gd name="T88" fmla="*/ 0 w 737"/>
              <a:gd name="T89" fmla="*/ 10 h 840"/>
              <a:gd name="T90" fmla="*/ 1 w 737"/>
              <a:gd name="T91" fmla="*/ 29 h 840"/>
              <a:gd name="T92" fmla="*/ 1 w 737"/>
              <a:gd name="T93" fmla="*/ 39 h 840"/>
              <a:gd name="T94" fmla="*/ 3 w 737"/>
              <a:gd name="T95" fmla="*/ 46 h 840"/>
              <a:gd name="T96" fmla="*/ 3 w 737"/>
              <a:gd name="T97" fmla="*/ 62 h 840"/>
              <a:gd name="T98" fmla="*/ 5 w 737"/>
              <a:gd name="T99" fmla="*/ 76 h 840"/>
              <a:gd name="T100" fmla="*/ 7 w 737"/>
              <a:gd name="T101" fmla="*/ 89 h 840"/>
              <a:gd name="T102" fmla="*/ 4 w 737"/>
              <a:gd name="T103" fmla="*/ 96 h 840"/>
              <a:gd name="T104" fmla="*/ 3 w 737"/>
              <a:gd name="T105" fmla="*/ 100 h 840"/>
              <a:gd name="T106" fmla="*/ 8 w 737"/>
              <a:gd name="T107" fmla="*/ 105 h 840"/>
              <a:gd name="T108" fmla="*/ 10 w 737"/>
              <a:gd name="T109" fmla="*/ 154 h 840"/>
              <a:gd name="T110" fmla="*/ 51 w 737"/>
              <a:gd name="T111" fmla="*/ 152 h 840"/>
              <a:gd name="T112" fmla="*/ 63 w 737"/>
              <a:gd name="T113" fmla="*/ 151 h 8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737"/>
              <a:gd name="T172" fmla="*/ 0 h 840"/>
              <a:gd name="T173" fmla="*/ 737 w 737"/>
              <a:gd name="T174" fmla="*/ 840 h 84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737" h="840">
                <a:moveTo>
                  <a:pt x="607" y="826"/>
                </a:moveTo>
                <a:lnTo>
                  <a:pt x="607" y="822"/>
                </a:lnTo>
                <a:lnTo>
                  <a:pt x="607" y="816"/>
                </a:lnTo>
                <a:lnTo>
                  <a:pt x="601" y="794"/>
                </a:lnTo>
                <a:lnTo>
                  <a:pt x="595" y="774"/>
                </a:lnTo>
                <a:lnTo>
                  <a:pt x="591" y="768"/>
                </a:lnTo>
                <a:lnTo>
                  <a:pt x="589" y="764"/>
                </a:lnTo>
                <a:lnTo>
                  <a:pt x="575" y="758"/>
                </a:lnTo>
                <a:lnTo>
                  <a:pt x="561" y="750"/>
                </a:lnTo>
                <a:lnTo>
                  <a:pt x="551" y="740"/>
                </a:lnTo>
                <a:lnTo>
                  <a:pt x="541" y="730"/>
                </a:lnTo>
                <a:lnTo>
                  <a:pt x="529" y="714"/>
                </a:lnTo>
                <a:lnTo>
                  <a:pt x="525" y="706"/>
                </a:lnTo>
                <a:lnTo>
                  <a:pt x="491" y="690"/>
                </a:lnTo>
                <a:lnTo>
                  <a:pt x="489" y="682"/>
                </a:lnTo>
                <a:lnTo>
                  <a:pt x="485" y="680"/>
                </a:lnTo>
                <a:lnTo>
                  <a:pt x="481" y="680"/>
                </a:lnTo>
                <a:lnTo>
                  <a:pt x="475" y="680"/>
                </a:lnTo>
                <a:lnTo>
                  <a:pt x="471" y="680"/>
                </a:lnTo>
                <a:lnTo>
                  <a:pt x="465" y="678"/>
                </a:lnTo>
                <a:lnTo>
                  <a:pt x="451" y="670"/>
                </a:lnTo>
                <a:lnTo>
                  <a:pt x="447" y="664"/>
                </a:lnTo>
                <a:lnTo>
                  <a:pt x="441" y="658"/>
                </a:lnTo>
                <a:lnTo>
                  <a:pt x="439" y="654"/>
                </a:lnTo>
                <a:lnTo>
                  <a:pt x="441" y="648"/>
                </a:lnTo>
                <a:lnTo>
                  <a:pt x="447" y="632"/>
                </a:lnTo>
                <a:lnTo>
                  <a:pt x="447" y="626"/>
                </a:lnTo>
                <a:lnTo>
                  <a:pt x="445" y="622"/>
                </a:lnTo>
                <a:lnTo>
                  <a:pt x="443" y="616"/>
                </a:lnTo>
                <a:lnTo>
                  <a:pt x="437" y="606"/>
                </a:lnTo>
                <a:lnTo>
                  <a:pt x="435" y="600"/>
                </a:lnTo>
                <a:lnTo>
                  <a:pt x="435" y="592"/>
                </a:lnTo>
                <a:lnTo>
                  <a:pt x="439" y="574"/>
                </a:lnTo>
                <a:lnTo>
                  <a:pt x="447" y="552"/>
                </a:lnTo>
                <a:lnTo>
                  <a:pt x="439" y="538"/>
                </a:lnTo>
                <a:lnTo>
                  <a:pt x="423" y="538"/>
                </a:lnTo>
                <a:lnTo>
                  <a:pt x="423" y="514"/>
                </a:lnTo>
                <a:lnTo>
                  <a:pt x="427" y="512"/>
                </a:lnTo>
                <a:lnTo>
                  <a:pt x="429" y="508"/>
                </a:lnTo>
                <a:lnTo>
                  <a:pt x="433" y="502"/>
                </a:lnTo>
                <a:lnTo>
                  <a:pt x="435" y="496"/>
                </a:lnTo>
                <a:lnTo>
                  <a:pt x="441" y="490"/>
                </a:lnTo>
                <a:lnTo>
                  <a:pt x="457" y="478"/>
                </a:lnTo>
                <a:lnTo>
                  <a:pt x="481" y="462"/>
                </a:lnTo>
                <a:lnTo>
                  <a:pt x="479" y="382"/>
                </a:lnTo>
                <a:lnTo>
                  <a:pt x="477" y="380"/>
                </a:lnTo>
                <a:lnTo>
                  <a:pt x="481" y="374"/>
                </a:lnTo>
                <a:lnTo>
                  <a:pt x="495" y="364"/>
                </a:lnTo>
                <a:lnTo>
                  <a:pt x="519" y="342"/>
                </a:lnTo>
                <a:lnTo>
                  <a:pt x="549" y="316"/>
                </a:lnTo>
                <a:lnTo>
                  <a:pt x="577" y="288"/>
                </a:lnTo>
                <a:lnTo>
                  <a:pt x="587" y="276"/>
                </a:lnTo>
                <a:lnTo>
                  <a:pt x="593" y="266"/>
                </a:lnTo>
                <a:lnTo>
                  <a:pt x="597" y="258"/>
                </a:lnTo>
                <a:lnTo>
                  <a:pt x="605" y="250"/>
                </a:lnTo>
                <a:lnTo>
                  <a:pt x="623" y="234"/>
                </a:lnTo>
                <a:lnTo>
                  <a:pt x="645" y="222"/>
                </a:lnTo>
                <a:lnTo>
                  <a:pt x="655" y="218"/>
                </a:lnTo>
                <a:lnTo>
                  <a:pt x="665" y="214"/>
                </a:lnTo>
                <a:lnTo>
                  <a:pt x="675" y="212"/>
                </a:lnTo>
                <a:lnTo>
                  <a:pt x="687" y="206"/>
                </a:lnTo>
                <a:lnTo>
                  <a:pt x="711" y="192"/>
                </a:lnTo>
                <a:lnTo>
                  <a:pt x="737" y="174"/>
                </a:lnTo>
                <a:lnTo>
                  <a:pt x="737" y="172"/>
                </a:lnTo>
                <a:lnTo>
                  <a:pt x="733" y="172"/>
                </a:lnTo>
                <a:lnTo>
                  <a:pt x="719" y="174"/>
                </a:lnTo>
                <a:lnTo>
                  <a:pt x="709" y="176"/>
                </a:lnTo>
                <a:lnTo>
                  <a:pt x="703" y="176"/>
                </a:lnTo>
                <a:lnTo>
                  <a:pt x="697" y="176"/>
                </a:lnTo>
                <a:lnTo>
                  <a:pt x="693" y="172"/>
                </a:lnTo>
                <a:lnTo>
                  <a:pt x="687" y="168"/>
                </a:lnTo>
                <a:lnTo>
                  <a:pt x="685" y="166"/>
                </a:lnTo>
                <a:lnTo>
                  <a:pt x="609" y="166"/>
                </a:lnTo>
                <a:lnTo>
                  <a:pt x="609" y="150"/>
                </a:lnTo>
                <a:lnTo>
                  <a:pt x="605" y="150"/>
                </a:lnTo>
                <a:lnTo>
                  <a:pt x="599" y="150"/>
                </a:lnTo>
                <a:lnTo>
                  <a:pt x="597" y="150"/>
                </a:lnTo>
                <a:lnTo>
                  <a:pt x="587" y="160"/>
                </a:lnTo>
                <a:lnTo>
                  <a:pt x="577" y="168"/>
                </a:lnTo>
                <a:lnTo>
                  <a:pt x="569" y="172"/>
                </a:lnTo>
                <a:lnTo>
                  <a:pt x="561" y="176"/>
                </a:lnTo>
                <a:lnTo>
                  <a:pt x="553" y="178"/>
                </a:lnTo>
                <a:lnTo>
                  <a:pt x="547" y="178"/>
                </a:lnTo>
                <a:lnTo>
                  <a:pt x="537" y="174"/>
                </a:lnTo>
                <a:lnTo>
                  <a:pt x="527" y="170"/>
                </a:lnTo>
                <a:lnTo>
                  <a:pt x="521" y="164"/>
                </a:lnTo>
                <a:lnTo>
                  <a:pt x="517" y="156"/>
                </a:lnTo>
                <a:lnTo>
                  <a:pt x="507" y="156"/>
                </a:lnTo>
                <a:lnTo>
                  <a:pt x="501" y="154"/>
                </a:lnTo>
                <a:lnTo>
                  <a:pt x="497" y="150"/>
                </a:lnTo>
                <a:lnTo>
                  <a:pt x="497" y="148"/>
                </a:lnTo>
                <a:lnTo>
                  <a:pt x="495" y="142"/>
                </a:lnTo>
                <a:lnTo>
                  <a:pt x="489" y="136"/>
                </a:lnTo>
                <a:lnTo>
                  <a:pt x="487" y="134"/>
                </a:lnTo>
                <a:lnTo>
                  <a:pt x="483" y="134"/>
                </a:lnTo>
                <a:lnTo>
                  <a:pt x="477" y="136"/>
                </a:lnTo>
                <a:lnTo>
                  <a:pt x="473" y="142"/>
                </a:lnTo>
                <a:lnTo>
                  <a:pt x="465" y="152"/>
                </a:lnTo>
                <a:lnTo>
                  <a:pt x="459" y="156"/>
                </a:lnTo>
                <a:lnTo>
                  <a:pt x="457" y="156"/>
                </a:lnTo>
                <a:lnTo>
                  <a:pt x="455" y="152"/>
                </a:lnTo>
                <a:lnTo>
                  <a:pt x="453" y="138"/>
                </a:lnTo>
                <a:lnTo>
                  <a:pt x="451" y="132"/>
                </a:lnTo>
                <a:lnTo>
                  <a:pt x="447" y="130"/>
                </a:lnTo>
                <a:lnTo>
                  <a:pt x="433" y="122"/>
                </a:lnTo>
                <a:lnTo>
                  <a:pt x="431" y="118"/>
                </a:lnTo>
                <a:lnTo>
                  <a:pt x="431" y="116"/>
                </a:lnTo>
                <a:lnTo>
                  <a:pt x="435" y="114"/>
                </a:lnTo>
                <a:lnTo>
                  <a:pt x="437" y="114"/>
                </a:lnTo>
                <a:lnTo>
                  <a:pt x="409" y="108"/>
                </a:lnTo>
                <a:lnTo>
                  <a:pt x="375" y="102"/>
                </a:lnTo>
                <a:lnTo>
                  <a:pt x="365" y="102"/>
                </a:lnTo>
                <a:lnTo>
                  <a:pt x="361" y="104"/>
                </a:lnTo>
                <a:lnTo>
                  <a:pt x="359" y="106"/>
                </a:lnTo>
                <a:lnTo>
                  <a:pt x="353" y="114"/>
                </a:lnTo>
                <a:lnTo>
                  <a:pt x="347" y="118"/>
                </a:lnTo>
                <a:lnTo>
                  <a:pt x="341" y="120"/>
                </a:lnTo>
                <a:lnTo>
                  <a:pt x="335" y="122"/>
                </a:lnTo>
                <a:lnTo>
                  <a:pt x="325" y="122"/>
                </a:lnTo>
                <a:lnTo>
                  <a:pt x="321" y="120"/>
                </a:lnTo>
                <a:lnTo>
                  <a:pt x="319" y="106"/>
                </a:lnTo>
                <a:lnTo>
                  <a:pt x="279" y="106"/>
                </a:lnTo>
                <a:lnTo>
                  <a:pt x="277" y="96"/>
                </a:lnTo>
                <a:lnTo>
                  <a:pt x="265" y="98"/>
                </a:lnTo>
                <a:lnTo>
                  <a:pt x="255" y="98"/>
                </a:lnTo>
                <a:lnTo>
                  <a:pt x="249" y="96"/>
                </a:lnTo>
                <a:lnTo>
                  <a:pt x="243" y="92"/>
                </a:lnTo>
                <a:lnTo>
                  <a:pt x="237" y="84"/>
                </a:lnTo>
                <a:lnTo>
                  <a:pt x="237" y="82"/>
                </a:lnTo>
                <a:lnTo>
                  <a:pt x="235" y="30"/>
                </a:lnTo>
                <a:lnTo>
                  <a:pt x="209" y="2"/>
                </a:lnTo>
                <a:lnTo>
                  <a:pt x="195" y="0"/>
                </a:lnTo>
                <a:lnTo>
                  <a:pt x="195" y="44"/>
                </a:lnTo>
                <a:lnTo>
                  <a:pt x="183" y="54"/>
                </a:lnTo>
                <a:lnTo>
                  <a:pt x="0" y="54"/>
                </a:lnTo>
                <a:lnTo>
                  <a:pt x="8" y="98"/>
                </a:lnTo>
                <a:lnTo>
                  <a:pt x="6" y="114"/>
                </a:lnTo>
                <a:lnTo>
                  <a:pt x="6" y="152"/>
                </a:lnTo>
                <a:lnTo>
                  <a:pt x="6" y="174"/>
                </a:lnTo>
                <a:lnTo>
                  <a:pt x="10" y="196"/>
                </a:lnTo>
                <a:lnTo>
                  <a:pt x="16" y="214"/>
                </a:lnTo>
                <a:lnTo>
                  <a:pt x="20" y="222"/>
                </a:lnTo>
                <a:lnTo>
                  <a:pt x="25" y="228"/>
                </a:lnTo>
                <a:lnTo>
                  <a:pt x="31" y="250"/>
                </a:lnTo>
                <a:lnTo>
                  <a:pt x="33" y="270"/>
                </a:lnTo>
                <a:lnTo>
                  <a:pt x="35" y="294"/>
                </a:lnTo>
                <a:lnTo>
                  <a:pt x="37" y="340"/>
                </a:lnTo>
                <a:lnTo>
                  <a:pt x="45" y="358"/>
                </a:lnTo>
                <a:lnTo>
                  <a:pt x="43" y="382"/>
                </a:lnTo>
                <a:lnTo>
                  <a:pt x="45" y="416"/>
                </a:lnTo>
                <a:lnTo>
                  <a:pt x="57" y="432"/>
                </a:lnTo>
                <a:lnTo>
                  <a:pt x="63" y="448"/>
                </a:lnTo>
                <a:lnTo>
                  <a:pt x="61" y="490"/>
                </a:lnTo>
                <a:lnTo>
                  <a:pt x="61" y="502"/>
                </a:lnTo>
                <a:lnTo>
                  <a:pt x="43" y="524"/>
                </a:lnTo>
                <a:lnTo>
                  <a:pt x="41" y="528"/>
                </a:lnTo>
                <a:lnTo>
                  <a:pt x="35" y="534"/>
                </a:lnTo>
                <a:lnTo>
                  <a:pt x="33" y="540"/>
                </a:lnTo>
                <a:lnTo>
                  <a:pt x="33" y="544"/>
                </a:lnTo>
                <a:lnTo>
                  <a:pt x="35" y="548"/>
                </a:lnTo>
                <a:lnTo>
                  <a:pt x="39" y="552"/>
                </a:lnTo>
                <a:lnTo>
                  <a:pt x="73" y="576"/>
                </a:lnTo>
                <a:lnTo>
                  <a:pt x="73" y="710"/>
                </a:lnTo>
                <a:lnTo>
                  <a:pt x="73" y="840"/>
                </a:lnTo>
                <a:lnTo>
                  <a:pt x="93" y="838"/>
                </a:lnTo>
                <a:lnTo>
                  <a:pt x="147" y="838"/>
                </a:lnTo>
                <a:lnTo>
                  <a:pt x="317" y="836"/>
                </a:lnTo>
                <a:lnTo>
                  <a:pt x="497" y="834"/>
                </a:lnTo>
                <a:lnTo>
                  <a:pt x="565" y="830"/>
                </a:lnTo>
                <a:lnTo>
                  <a:pt x="591" y="828"/>
                </a:lnTo>
                <a:lnTo>
                  <a:pt x="605" y="826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62" name="Freeform 39"/>
          <p:cNvSpPr>
            <a:spLocks noChangeAspect="1"/>
          </p:cNvSpPr>
          <p:nvPr/>
        </p:nvSpPr>
        <p:spPr bwMode="auto">
          <a:xfrm>
            <a:off x="4652761" y="2721645"/>
            <a:ext cx="881334" cy="687364"/>
          </a:xfrm>
          <a:custGeom>
            <a:avLst/>
            <a:gdLst>
              <a:gd name="T0" fmla="*/ 8 w 676"/>
              <a:gd name="T1" fmla="*/ 75 h 456"/>
              <a:gd name="T2" fmla="*/ 8 w 676"/>
              <a:gd name="T3" fmla="*/ 66 h 456"/>
              <a:gd name="T4" fmla="*/ 8 w 676"/>
              <a:gd name="T5" fmla="*/ 56 h 456"/>
              <a:gd name="T6" fmla="*/ 5 w 676"/>
              <a:gd name="T7" fmla="*/ 53 h 456"/>
              <a:gd name="T8" fmla="*/ 5 w 676"/>
              <a:gd name="T9" fmla="*/ 50 h 456"/>
              <a:gd name="T10" fmla="*/ 5 w 676"/>
              <a:gd name="T11" fmla="*/ 44 h 456"/>
              <a:gd name="T12" fmla="*/ 3 w 676"/>
              <a:gd name="T13" fmla="*/ 40 h 456"/>
              <a:gd name="T14" fmla="*/ 2 w 676"/>
              <a:gd name="T15" fmla="*/ 36 h 456"/>
              <a:gd name="T16" fmla="*/ 2 w 676"/>
              <a:gd name="T17" fmla="*/ 30 h 456"/>
              <a:gd name="T18" fmla="*/ 1 w 676"/>
              <a:gd name="T19" fmla="*/ 21 h 456"/>
              <a:gd name="T20" fmla="*/ 1 w 676"/>
              <a:gd name="T21" fmla="*/ 8 h 456"/>
              <a:gd name="T22" fmla="*/ 1 w 676"/>
              <a:gd name="T23" fmla="*/ 4 h 456"/>
              <a:gd name="T24" fmla="*/ 3 w 676"/>
              <a:gd name="T25" fmla="*/ 2 h 456"/>
              <a:gd name="T26" fmla="*/ 45 w 676"/>
              <a:gd name="T27" fmla="*/ 2 h 456"/>
              <a:gd name="T28" fmla="*/ 57 w 676"/>
              <a:gd name="T29" fmla="*/ 0 h 456"/>
              <a:gd name="T30" fmla="*/ 59 w 676"/>
              <a:gd name="T31" fmla="*/ 5 h 456"/>
              <a:gd name="T32" fmla="*/ 59 w 676"/>
              <a:gd name="T33" fmla="*/ 8 h 456"/>
              <a:gd name="T34" fmla="*/ 58 w 676"/>
              <a:gd name="T35" fmla="*/ 14 h 456"/>
              <a:gd name="T36" fmla="*/ 59 w 676"/>
              <a:gd name="T37" fmla="*/ 18 h 456"/>
              <a:gd name="T38" fmla="*/ 62 w 676"/>
              <a:gd name="T39" fmla="*/ 22 h 456"/>
              <a:gd name="T40" fmla="*/ 64 w 676"/>
              <a:gd name="T41" fmla="*/ 24 h 456"/>
              <a:gd name="T42" fmla="*/ 64 w 676"/>
              <a:gd name="T43" fmla="*/ 26 h 456"/>
              <a:gd name="T44" fmla="*/ 66 w 676"/>
              <a:gd name="T45" fmla="*/ 29 h 456"/>
              <a:gd name="T46" fmla="*/ 66 w 676"/>
              <a:gd name="T47" fmla="*/ 31 h 456"/>
              <a:gd name="T48" fmla="*/ 66 w 676"/>
              <a:gd name="T49" fmla="*/ 32 h 456"/>
              <a:gd name="T50" fmla="*/ 69 w 676"/>
              <a:gd name="T51" fmla="*/ 35 h 456"/>
              <a:gd name="T52" fmla="*/ 70 w 676"/>
              <a:gd name="T53" fmla="*/ 38 h 456"/>
              <a:gd name="T54" fmla="*/ 69 w 676"/>
              <a:gd name="T55" fmla="*/ 44 h 456"/>
              <a:gd name="T56" fmla="*/ 68 w 676"/>
              <a:gd name="T57" fmla="*/ 44 h 456"/>
              <a:gd name="T58" fmla="*/ 68 w 676"/>
              <a:gd name="T59" fmla="*/ 49 h 456"/>
              <a:gd name="T60" fmla="*/ 66 w 676"/>
              <a:gd name="T61" fmla="*/ 51 h 456"/>
              <a:gd name="T62" fmla="*/ 65 w 676"/>
              <a:gd name="T63" fmla="*/ 53 h 456"/>
              <a:gd name="T64" fmla="*/ 62 w 676"/>
              <a:gd name="T65" fmla="*/ 53 h 456"/>
              <a:gd name="T66" fmla="*/ 60 w 676"/>
              <a:gd name="T67" fmla="*/ 56 h 456"/>
              <a:gd name="T68" fmla="*/ 60 w 676"/>
              <a:gd name="T69" fmla="*/ 60 h 456"/>
              <a:gd name="T70" fmla="*/ 62 w 676"/>
              <a:gd name="T71" fmla="*/ 66 h 456"/>
              <a:gd name="T72" fmla="*/ 60 w 676"/>
              <a:gd name="T73" fmla="*/ 71 h 456"/>
              <a:gd name="T74" fmla="*/ 60 w 676"/>
              <a:gd name="T75" fmla="*/ 74 h 456"/>
              <a:gd name="T76" fmla="*/ 58 w 676"/>
              <a:gd name="T77" fmla="*/ 75 h 456"/>
              <a:gd name="T78" fmla="*/ 58 w 676"/>
              <a:gd name="T79" fmla="*/ 77 h 456"/>
              <a:gd name="T80" fmla="*/ 58 w 676"/>
              <a:gd name="T81" fmla="*/ 80 h 456"/>
              <a:gd name="T82" fmla="*/ 57 w 676"/>
              <a:gd name="T83" fmla="*/ 82 h 456"/>
              <a:gd name="T84" fmla="*/ 54 w 676"/>
              <a:gd name="T85" fmla="*/ 77 h 45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676"/>
              <a:gd name="T130" fmla="*/ 0 h 456"/>
              <a:gd name="T131" fmla="*/ 676 w 676"/>
              <a:gd name="T132" fmla="*/ 456 h 45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676" h="456">
                <a:moveTo>
                  <a:pt x="86" y="434"/>
                </a:moveTo>
                <a:lnTo>
                  <a:pt x="80" y="426"/>
                </a:lnTo>
                <a:lnTo>
                  <a:pt x="78" y="416"/>
                </a:lnTo>
                <a:lnTo>
                  <a:pt x="76" y="402"/>
                </a:lnTo>
                <a:lnTo>
                  <a:pt x="78" y="390"/>
                </a:lnTo>
                <a:lnTo>
                  <a:pt x="80" y="368"/>
                </a:lnTo>
                <a:lnTo>
                  <a:pt x="80" y="358"/>
                </a:lnTo>
                <a:lnTo>
                  <a:pt x="74" y="348"/>
                </a:lnTo>
                <a:lnTo>
                  <a:pt x="72" y="312"/>
                </a:lnTo>
                <a:lnTo>
                  <a:pt x="66" y="306"/>
                </a:lnTo>
                <a:lnTo>
                  <a:pt x="60" y="302"/>
                </a:lnTo>
                <a:lnTo>
                  <a:pt x="56" y="296"/>
                </a:lnTo>
                <a:lnTo>
                  <a:pt x="54" y="290"/>
                </a:lnTo>
                <a:lnTo>
                  <a:pt x="54" y="284"/>
                </a:lnTo>
                <a:lnTo>
                  <a:pt x="54" y="274"/>
                </a:lnTo>
                <a:lnTo>
                  <a:pt x="54" y="270"/>
                </a:lnTo>
                <a:lnTo>
                  <a:pt x="52" y="250"/>
                </a:lnTo>
                <a:lnTo>
                  <a:pt x="48" y="238"/>
                </a:lnTo>
                <a:lnTo>
                  <a:pt x="44" y="232"/>
                </a:lnTo>
                <a:lnTo>
                  <a:pt x="40" y="228"/>
                </a:lnTo>
                <a:lnTo>
                  <a:pt x="34" y="224"/>
                </a:lnTo>
                <a:lnTo>
                  <a:pt x="30" y="220"/>
                </a:lnTo>
                <a:lnTo>
                  <a:pt x="28" y="210"/>
                </a:lnTo>
                <a:lnTo>
                  <a:pt x="26" y="200"/>
                </a:lnTo>
                <a:lnTo>
                  <a:pt x="26" y="196"/>
                </a:lnTo>
                <a:lnTo>
                  <a:pt x="20" y="180"/>
                </a:lnTo>
                <a:lnTo>
                  <a:pt x="20" y="164"/>
                </a:lnTo>
                <a:lnTo>
                  <a:pt x="12" y="140"/>
                </a:lnTo>
                <a:lnTo>
                  <a:pt x="0" y="128"/>
                </a:lnTo>
                <a:lnTo>
                  <a:pt x="2" y="116"/>
                </a:lnTo>
                <a:lnTo>
                  <a:pt x="18" y="54"/>
                </a:lnTo>
                <a:lnTo>
                  <a:pt x="2" y="54"/>
                </a:lnTo>
                <a:lnTo>
                  <a:pt x="4" y="46"/>
                </a:lnTo>
                <a:lnTo>
                  <a:pt x="8" y="38"/>
                </a:lnTo>
                <a:lnTo>
                  <a:pt x="6" y="30"/>
                </a:lnTo>
                <a:lnTo>
                  <a:pt x="2" y="20"/>
                </a:lnTo>
                <a:lnTo>
                  <a:pt x="6" y="14"/>
                </a:lnTo>
                <a:lnTo>
                  <a:pt x="18" y="14"/>
                </a:lnTo>
                <a:lnTo>
                  <a:pt x="38" y="12"/>
                </a:lnTo>
                <a:lnTo>
                  <a:pt x="92" y="12"/>
                </a:lnTo>
                <a:lnTo>
                  <a:pt x="262" y="10"/>
                </a:lnTo>
                <a:lnTo>
                  <a:pt x="442" y="8"/>
                </a:lnTo>
                <a:lnTo>
                  <a:pt x="510" y="4"/>
                </a:lnTo>
                <a:lnTo>
                  <a:pt x="536" y="2"/>
                </a:lnTo>
                <a:lnTo>
                  <a:pt x="552" y="0"/>
                </a:lnTo>
                <a:lnTo>
                  <a:pt x="560" y="24"/>
                </a:lnTo>
                <a:lnTo>
                  <a:pt x="562" y="26"/>
                </a:lnTo>
                <a:lnTo>
                  <a:pt x="566" y="28"/>
                </a:lnTo>
                <a:lnTo>
                  <a:pt x="568" y="32"/>
                </a:lnTo>
                <a:lnTo>
                  <a:pt x="568" y="38"/>
                </a:lnTo>
                <a:lnTo>
                  <a:pt x="566" y="44"/>
                </a:lnTo>
                <a:lnTo>
                  <a:pt x="562" y="54"/>
                </a:lnTo>
                <a:lnTo>
                  <a:pt x="560" y="64"/>
                </a:lnTo>
                <a:lnTo>
                  <a:pt x="560" y="74"/>
                </a:lnTo>
                <a:lnTo>
                  <a:pt x="564" y="82"/>
                </a:lnTo>
                <a:lnTo>
                  <a:pt x="570" y="92"/>
                </a:lnTo>
                <a:lnTo>
                  <a:pt x="574" y="100"/>
                </a:lnTo>
                <a:lnTo>
                  <a:pt x="576" y="106"/>
                </a:lnTo>
                <a:lnTo>
                  <a:pt x="576" y="112"/>
                </a:lnTo>
                <a:lnTo>
                  <a:pt x="602" y="120"/>
                </a:lnTo>
                <a:lnTo>
                  <a:pt x="606" y="120"/>
                </a:lnTo>
                <a:lnTo>
                  <a:pt x="612" y="124"/>
                </a:lnTo>
                <a:lnTo>
                  <a:pt x="616" y="132"/>
                </a:lnTo>
                <a:lnTo>
                  <a:pt x="618" y="136"/>
                </a:lnTo>
                <a:lnTo>
                  <a:pt x="620" y="142"/>
                </a:lnTo>
                <a:lnTo>
                  <a:pt x="620" y="146"/>
                </a:lnTo>
                <a:lnTo>
                  <a:pt x="622" y="148"/>
                </a:lnTo>
                <a:lnTo>
                  <a:pt x="628" y="152"/>
                </a:lnTo>
                <a:lnTo>
                  <a:pt x="638" y="158"/>
                </a:lnTo>
                <a:lnTo>
                  <a:pt x="644" y="162"/>
                </a:lnTo>
                <a:lnTo>
                  <a:pt x="646" y="166"/>
                </a:lnTo>
                <a:lnTo>
                  <a:pt x="648" y="170"/>
                </a:lnTo>
                <a:lnTo>
                  <a:pt x="648" y="172"/>
                </a:lnTo>
                <a:lnTo>
                  <a:pt x="646" y="176"/>
                </a:lnTo>
                <a:lnTo>
                  <a:pt x="644" y="176"/>
                </a:lnTo>
                <a:lnTo>
                  <a:pt x="658" y="186"/>
                </a:lnTo>
                <a:lnTo>
                  <a:pt x="662" y="188"/>
                </a:lnTo>
                <a:lnTo>
                  <a:pt x="666" y="190"/>
                </a:lnTo>
                <a:lnTo>
                  <a:pt x="670" y="194"/>
                </a:lnTo>
                <a:lnTo>
                  <a:pt x="674" y="200"/>
                </a:lnTo>
                <a:lnTo>
                  <a:pt x="676" y="208"/>
                </a:lnTo>
                <a:lnTo>
                  <a:pt x="676" y="218"/>
                </a:lnTo>
                <a:lnTo>
                  <a:pt x="672" y="230"/>
                </a:lnTo>
                <a:lnTo>
                  <a:pt x="668" y="240"/>
                </a:lnTo>
                <a:lnTo>
                  <a:pt x="664" y="244"/>
                </a:lnTo>
                <a:lnTo>
                  <a:pt x="662" y="246"/>
                </a:lnTo>
                <a:lnTo>
                  <a:pt x="660" y="244"/>
                </a:lnTo>
                <a:lnTo>
                  <a:pt x="658" y="244"/>
                </a:lnTo>
                <a:lnTo>
                  <a:pt x="656" y="248"/>
                </a:lnTo>
                <a:lnTo>
                  <a:pt x="656" y="272"/>
                </a:lnTo>
                <a:lnTo>
                  <a:pt x="656" y="274"/>
                </a:lnTo>
                <a:lnTo>
                  <a:pt x="654" y="278"/>
                </a:lnTo>
                <a:lnTo>
                  <a:pt x="648" y="280"/>
                </a:lnTo>
                <a:lnTo>
                  <a:pt x="636" y="282"/>
                </a:lnTo>
                <a:lnTo>
                  <a:pt x="634" y="284"/>
                </a:lnTo>
                <a:lnTo>
                  <a:pt x="634" y="288"/>
                </a:lnTo>
                <a:lnTo>
                  <a:pt x="630" y="290"/>
                </a:lnTo>
                <a:lnTo>
                  <a:pt x="618" y="294"/>
                </a:lnTo>
                <a:lnTo>
                  <a:pt x="600" y="296"/>
                </a:lnTo>
                <a:lnTo>
                  <a:pt x="594" y="300"/>
                </a:lnTo>
                <a:lnTo>
                  <a:pt x="588" y="304"/>
                </a:lnTo>
                <a:lnTo>
                  <a:pt x="584" y="308"/>
                </a:lnTo>
                <a:lnTo>
                  <a:pt x="582" y="314"/>
                </a:lnTo>
                <a:lnTo>
                  <a:pt x="584" y="324"/>
                </a:lnTo>
                <a:lnTo>
                  <a:pt x="588" y="332"/>
                </a:lnTo>
                <a:lnTo>
                  <a:pt x="596" y="350"/>
                </a:lnTo>
                <a:lnTo>
                  <a:pt x="602" y="360"/>
                </a:lnTo>
                <a:lnTo>
                  <a:pt x="602" y="364"/>
                </a:lnTo>
                <a:lnTo>
                  <a:pt x="600" y="368"/>
                </a:lnTo>
                <a:lnTo>
                  <a:pt x="592" y="380"/>
                </a:lnTo>
                <a:lnTo>
                  <a:pt x="584" y="396"/>
                </a:lnTo>
                <a:lnTo>
                  <a:pt x="584" y="400"/>
                </a:lnTo>
                <a:lnTo>
                  <a:pt x="582" y="406"/>
                </a:lnTo>
                <a:lnTo>
                  <a:pt x="578" y="412"/>
                </a:lnTo>
                <a:lnTo>
                  <a:pt x="572" y="414"/>
                </a:lnTo>
                <a:lnTo>
                  <a:pt x="566" y="414"/>
                </a:lnTo>
                <a:lnTo>
                  <a:pt x="562" y="416"/>
                </a:lnTo>
                <a:lnTo>
                  <a:pt x="558" y="418"/>
                </a:lnTo>
                <a:lnTo>
                  <a:pt x="554" y="422"/>
                </a:lnTo>
                <a:lnTo>
                  <a:pt x="554" y="426"/>
                </a:lnTo>
                <a:lnTo>
                  <a:pt x="556" y="432"/>
                </a:lnTo>
                <a:lnTo>
                  <a:pt x="560" y="438"/>
                </a:lnTo>
                <a:lnTo>
                  <a:pt x="560" y="440"/>
                </a:lnTo>
                <a:lnTo>
                  <a:pt x="558" y="446"/>
                </a:lnTo>
                <a:lnTo>
                  <a:pt x="552" y="456"/>
                </a:lnTo>
                <a:lnTo>
                  <a:pt x="550" y="454"/>
                </a:lnTo>
                <a:lnTo>
                  <a:pt x="546" y="452"/>
                </a:lnTo>
                <a:lnTo>
                  <a:pt x="536" y="440"/>
                </a:lnTo>
                <a:lnTo>
                  <a:pt x="522" y="422"/>
                </a:lnTo>
                <a:lnTo>
                  <a:pt x="86" y="434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63" name="Freeform 40"/>
          <p:cNvSpPr>
            <a:spLocks noChangeAspect="1"/>
          </p:cNvSpPr>
          <p:nvPr/>
        </p:nvSpPr>
        <p:spPr bwMode="auto">
          <a:xfrm>
            <a:off x="4763165" y="3358909"/>
            <a:ext cx="991738" cy="987961"/>
          </a:xfrm>
          <a:custGeom>
            <a:avLst/>
            <a:gdLst>
              <a:gd name="T0" fmla="*/ 14 w 760"/>
              <a:gd name="T1" fmla="*/ 108 h 655"/>
              <a:gd name="T2" fmla="*/ 14 w 760"/>
              <a:gd name="T3" fmla="*/ 97 h 655"/>
              <a:gd name="T4" fmla="*/ 12 w 760"/>
              <a:gd name="T5" fmla="*/ 40 h 655"/>
              <a:gd name="T6" fmla="*/ 10 w 760"/>
              <a:gd name="T7" fmla="*/ 33 h 655"/>
              <a:gd name="T8" fmla="*/ 8 w 760"/>
              <a:gd name="T9" fmla="*/ 30 h 655"/>
              <a:gd name="T10" fmla="*/ 10 w 760"/>
              <a:gd name="T11" fmla="*/ 25 h 655"/>
              <a:gd name="T12" fmla="*/ 10 w 760"/>
              <a:gd name="T13" fmla="*/ 23 h 655"/>
              <a:gd name="T14" fmla="*/ 10 w 760"/>
              <a:gd name="T15" fmla="*/ 22 h 655"/>
              <a:gd name="T16" fmla="*/ 8 w 760"/>
              <a:gd name="T17" fmla="*/ 21 h 655"/>
              <a:gd name="T18" fmla="*/ 5 w 760"/>
              <a:gd name="T19" fmla="*/ 19 h 655"/>
              <a:gd name="T20" fmla="*/ 5 w 760"/>
              <a:gd name="T21" fmla="*/ 17 h 655"/>
              <a:gd name="T22" fmla="*/ 1 w 760"/>
              <a:gd name="T23" fmla="*/ 10 h 655"/>
              <a:gd name="T24" fmla="*/ 0 w 760"/>
              <a:gd name="T25" fmla="*/ 2 h 655"/>
              <a:gd name="T26" fmla="*/ 47 w 760"/>
              <a:gd name="T27" fmla="*/ 4 h 655"/>
              <a:gd name="T28" fmla="*/ 48 w 760"/>
              <a:gd name="T29" fmla="*/ 6 h 655"/>
              <a:gd name="T30" fmla="*/ 48 w 760"/>
              <a:gd name="T31" fmla="*/ 6 h 655"/>
              <a:gd name="T32" fmla="*/ 47 w 760"/>
              <a:gd name="T33" fmla="*/ 11 h 655"/>
              <a:gd name="T34" fmla="*/ 48 w 760"/>
              <a:gd name="T35" fmla="*/ 17 h 655"/>
              <a:gd name="T36" fmla="*/ 49 w 760"/>
              <a:gd name="T37" fmla="*/ 20 h 655"/>
              <a:gd name="T38" fmla="*/ 50 w 760"/>
              <a:gd name="T39" fmla="*/ 24 h 655"/>
              <a:gd name="T40" fmla="*/ 53 w 760"/>
              <a:gd name="T41" fmla="*/ 29 h 655"/>
              <a:gd name="T42" fmla="*/ 56 w 760"/>
              <a:gd name="T43" fmla="*/ 31 h 655"/>
              <a:gd name="T44" fmla="*/ 56 w 760"/>
              <a:gd name="T45" fmla="*/ 32 h 655"/>
              <a:gd name="T46" fmla="*/ 58 w 760"/>
              <a:gd name="T47" fmla="*/ 35 h 655"/>
              <a:gd name="T48" fmla="*/ 58 w 760"/>
              <a:gd name="T49" fmla="*/ 40 h 655"/>
              <a:gd name="T50" fmla="*/ 58 w 760"/>
              <a:gd name="T51" fmla="*/ 43 h 655"/>
              <a:gd name="T52" fmla="*/ 59 w 760"/>
              <a:gd name="T53" fmla="*/ 44 h 655"/>
              <a:gd name="T54" fmla="*/ 59 w 760"/>
              <a:gd name="T55" fmla="*/ 44 h 655"/>
              <a:gd name="T56" fmla="*/ 61 w 760"/>
              <a:gd name="T57" fmla="*/ 41 h 655"/>
              <a:gd name="T58" fmla="*/ 62 w 760"/>
              <a:gd name="T59" fmla="*/ 42 h 655"/>
              <a:gd name="T60" fmla="*/ 64 w 760"/>
              <a:gd name="T61" fmla="*/ 44 h 655"/>
              <a:gd name="T62" fmla="*/ 64 w 760"/>
              <a:gd name="T63" fmla="*/ 46 h 655"/>
              <a:gd name="T64" fmla="*/ 62 w 760"/>
              <a:gd name="T65" fmla="*/ 56 h 655"/>
              <a:gd name="T66" fmla="*/ 62 w 760"/>
              <a:gd name="T67" fmla="*/ 59 h 655"/>
              <a:gd name="T68" fmla="*/ 63 w 760"/>
              <a:gd name="T69" fmla="*/ 62 h 655"/>
              <a:gd name="T70" fmla="*/ 66 w 760"/>
              <a:gd name="T71" fmla="*/ 65 h 655"/>
              <a:gd name="T72" fmla="*/ 67 w 760"/>
              <a:gd name="T73" fmla="*/ 67 h 655"/>
              <a:gd name="T74" fmla="*/ 69 w 760"/>
              <a:gd name="T75" fmla="*/ 69 h 655"/>
              <a:gd name="T76" fmla="*/ 73 w 760"/>
              <a:gd name="T77" fmla="*/ 73 h 655"/>
              <a:gd name="T78" fmla="*/ 74 w 760"/>
              <a:gd name="T79" fmla="*/ 81 h 655"/>
              <a:gd name="T80" fmla="*/ 73 w 760"/>
              <a:gd name="T81" fmla="*/ 86 h 655"/>
              <a:gd name="T82" fmla="*/ 75 w 760"/>
              <a:gd name="T83" fmla="*/ 90 h 655"/>
              <a:gd name="T84" fmla="*/ 75 w 760"/>
              <a:gd name="T85" fmla="*/ 89 h 655"/>
              <a:gd name="T86" fmla="*/ 76 w 760"/>
              <a:gd name="T87" fmla="*/ 89 h 655"/>
              <a:gd name="T88" fmla="*/ 77 w 760"/>
              <a:gd name="T89" fmla="*/ 90 h 655"/>
              <a:gd name="T90" fmla="*/ 79 w 760"/>
              <a:gd name="T91" fmla="*/ 93 h 655"/>
              <a:gd name="T92" fmla="*/ 78 w 760"/>
              <a:gd name="T93" fmla="*/ 102 h 655"/>
              <a:gd name="T94" fmla="*/ 74 w 760"/>
              <a:gd name="T95" fmla="*/ 105 h 655"/>
              <a:gd name="T96" fmla="*/ 73 w 760"/>
              <a:gd name="T97" fmla="*/ 111 h 655"/>
              <a:gd name="T98" fmla="*/ 73 w 760"/>
              <a:gd name="T99" fmla="*/ 111 h 655"/>
              <a:gd name="T100" fmla="*/ 73 w 760"/>
              <a:gd name="T101" fmla="*/ 113 h 655"/>
              <a:gd name="T102" fmla="*/ 74 w 760"/>
              <a:gd name="T103" fmla="*/ 114 h 655"/>
              <a:gd name="T104" fmla="*/ 73 w 760"/>
              <a:gd name="T105" fmla="*/ 114 h 655"/>
              <a:gd name="T106" fmla="*/ 64 w 760"/>
              <a:gd name="T107" fmla="*/ 119 h 655"/>
              <a:gd name="T108" fmla="*/ 66 w 760"/>
              <a:gd name="T109" fmla="*/ 114 h 655"/>
              <a:gd name="T110" fmla="*/ 67 w 760"/>
              <a:gd name="T111" fmla="*/ 111 h 655"/>
              <a:gd name="T112" fmla="*/ 68 w 760"/>
              <a:gd name="T113" fmla="*/ 109 h 655"/>
              <a:gd name="T114" fmla="*/ 67 w 760"/>
              <a:gd name="T115" fmla="*/ 108 h 655"/>
              <a:gd name="T116" fmla="*/ 66 w 760"/>
              <a:gd name="T117" fmla="*/ 106 h 655"/>
              <a:gd name="T118" fmla="*/ 58 w 760"/>
              <a:gd name="T119" fmla="*/ 106 h 655"/>
              <a:gd name="T120" fmla="*/ 14 w 760"/>
              <a:gd name="T121" fmla="*/ 109 h 65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760"/>
              <a:gd name="T184" fmla="*/ 0 h 655"/>
              <a:gd name="T185" fmla="*/ 760 w 760"/>
              <a:gd name="T186" fmla="*/ 655 h 65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760" h="655">
                <a:moveTo>
                  <a:pt x="134" y="603"/>
                </a:moveTo>
                <a:lnTo>
                  <a:pt x="132" y="591"/>
                </a:lnTo>
                <a:lnTo>
                  <a:pt x="132" y="567"/>
                </a:lnTo>
                <a:lnTo>
                  <a:pt x="132" y="531"/>
                </a:lnTo>
                <a:lnTo>
                  <a:pt x="130" y="216"/>
                </a:lnTo>
                <a:lnTo>
                  <a:pt x="112" y="216"/>
                </a:lnTo>
                <a:lnTo>
                  <a:pt x="98" y="200"/>
                </a:lnTo>
                <a:lnTo>
                  <a:pt x="94" y="186"/>
                </a:lnTo>
                <a:lnTo>
                  <a:pt x="90" y="180"/>
                </a:lnTo>
                <a:lnTo>
                  <a:pt x="76" y="166"/>
                </a:lnTo>
                <a:lnTo>
                  <a:pt x="76" y="158"/>
                </a:lnTo>
                <a:lnTo>
                  <a:pt x="90" y="136"/>
                </a:lnTo>
                <a:lnTo>
                  <a:pt x="96" y="130"/>
                </a:lnTo>
                <a:lnTo>
                  <a:pt x="96" y="126"/>
                </a:lnTo>
                <a:lnTo>
                  <a:pt x="96" y="122"/>
                </a:lnTo>
                <a:lnTo>
                  <a:pt x="92" y="118"/>
                </a:lnTo>
                <a:lnTo>
                  <a:pt x="86" y="114"/>
                </a:lnTo>
                <a:lnTo>
                  <a:pt x="82" y="114"/>
                </a:lnTo>
                <a:lnTo>
                  <a:pt x="70" y="114"/>
                </a:lnTo>
                <a:lnTo>
                  <a:pt x="56" y="104"/>
                </a:lnTo>
                <a:lnTo>
                  <a:pt x="42" y="96"/>
                </a:lnTo>
                <a:lnTo>
                  <a:pt x="44" y="96"/>
                </a:lnTo>
                <a:lnTo>
                  <a:pt x="30" y="64"/>
                </a:lnTo>
                <a:lnTo>
                  <a:pt x="16" y="52"/>
                </a:lnTo>
                <a:lnTo>
                  <a:pt x="12" y="36"/>
                </a:lnTo>
                <a:lnTo>
                  <a:pt x="0" y="12"/>
                </a:lnTo>
                <a:lnTo>
                  <a:pt x="436" y="0"/>
                </a:lnTo>
                <a:lnTo>
                  <a:pt x="450" y="18"/>
                </a:lnTo>
                <a:lnTo>
                  <a:pt x="460" y="30"/>
                </a:lnTo>
                <a:lnTo>
                  <a:pt x="464" y="32"/>
                </a:lnTo>
                <a:lnTo>
                  <a:pt x="466" y="34"/>
                </a:lnTo>
                <a:lnTo>
                  <a:pt x="464" y="34"/>
                </a:lnTo>
                <a:lnTo>
                  <a:pt x="460" y="46"/>
                </a:lnTo>
                <a:lnTo>
                  <a:pt x="460" y="60"/>
                </a:lnTo>
                <a:lnTo>
                  <a:pt x="460" y="80"/>
                </a:lnTo>
                <a:lnTo>
                  <a:pt x="462" y="90"/>
                </a:lnTo>
                <a:lnTo>
                  <a:pt x="466" y="100"/>
                </a:lnTo>
                <a:lnTo>
                  <a:pt x="472" y="112"/>
                </a:lnTo>
                <a:lnTo>
                  <a:pt x="478" y="124"/>
                </a:lnTo>
                <a:lnTo>
                  <a:pt x="486" y="134"/>
                </a:lnTo>
                <a:lnTo>
                  <a:pt x="498" y="146"/>
                </a:lnTo>
                <a:lnTo>
                  <a:pt x="512" y="158"/>
                </a:lnTo>
                <a:lnTo>
                  <a:pt x="528" y="168"/>
                </a:lnTo>
                <a:lnTo>
                  <a:pt x="536" y="172"/>
                </a:lnTo>
                <a:lnTo>
                  <a:pt x="540" y="174"/>
                </a:lnTo>
                <a:lnTo>
                  <a:pt x="544" y="178"/>
                </a:lnTo>
                <a:lnTo>
                  <a:pt x="548" y="184"/>
                </a:lnTo>
                <a:lnTo>
                  <a:pt x="552" y="192"/>
                </a:lnTo>
                <a:lnTo>
                  <a:pt x="554" y="202"/>
                </a:lnTo>
                <a:lnTo>
                  <a:pt x="556" y="218"/>
                </a:lnTo>
                <a:lnTo>
                  <a:pt x="556" y="228"/>
                </a:lnTo>
                <a:lnTo>
                  <a:pt x="558" y="236"/>
                </a:lnTo>
                <a:lnTo>
                  <a:pt x="562" y="240"/>
                </a:lnTo>
                <a:lnTo>
                  <a:pt x="566" y="240"/>
                </a:lnTo>
                <a:lnTo>
                  <a:pt x="570" y="240"/>
                </a:lnTo>
                <a:lnTo>
                  <a:pt x="574" y="238"/>
                </a:lnTo>
                <a:lnTo>
                  <a:pt x="582" y="230"/>
                </a:lnTo>
                <a:lnTo>
                  <a:pt x="586" y="228"/>
                </a:lnTo>
                <a:lnTo>
                  <a:pt x="592" y="228"/>
                </a:lnTo>
                <a:lnTo>
                  <a:pt x="598" y="230"/>
                </a:lnTo>
                <a:lnTo>
                  <a:pt x="606" y="234"/>
                </a:lnTo>
                <a:lnTo>
                  <a:pt x="616" y="242"/>
                </a:lnTo>
                <a:lnTo>
                  <a:pt x="620" y="248"/>
                </a:lnTo>
                <a:lnTo>
                  <a:pt x="620" y="250"/>
                </a:lnTo>
                <a:lnTo>
                  <a:pt x="606" y="304"/>
                </a:lnTo>
                <a:lnTo>
                  <a:pt x="602" y="310"/>
                </a:lnTo>
                <a:lnTo>
                  <a:pt x="600" y="316"/>
                </a:lnTo>
                <a:lnTo>
                  <a:pt x="600" y="324"/>
                </a:lnTo>
                <a:lnTo>
                  <a:pt x="602" y="332"/>
                </a:lnTo>
                <a:lnTo>
                  <a:pt x="608" y="342"/>
                </a:lnTo>
                <a:lnTo>
                  <a:pt x="618" y="352"/>
                </a:lnTo>
                <a:lnTo>
                  <a:pt x="634" y="360"/>
                </a:lnTo>
                <a:lnTo>
                  <a:pt x="646" y="366"/>
                </a:lnTo>
                <a:lnTo>
                  <a:pt x="648" y="370"/>
                </a:lnTo>
                <a:lnTo>
                  <a:pt x="648" y="378"/>
                </a:lnTo>
                <a:lnTo>
                  <a:pt x="670" y="378"/>
                </a:lnTo>
                <a:lnTo>
                  <a:pt x="686" y="397"/>
                </a:lnTo>
                <a:lnTo>
                  <a:pt x="702" y="403"/>
                </a:lnTo>
                <a:lnTo>
                  <a:pt x="706" y="429"/>
                </a:lnTo>
                <a:lnTo>
                  <a:pt x="714" y="443"/>
                </a:lnTo>
                <a:lnTo>
                  <a:pt x="708" y="461"/>
                </a:lnTo>
                <a:lnTo>
                  <a:pt x="708" y="471"/>
                </a:lnTo>
                <a:lnTo>
                  <a:pt x="720" y="483"/>
                </a:lnTo>
                <a:lnTo>
                  <a:pt x="722" y="493"/>
                </a:lnTo>
                <a:lnTo>
                  <a:pt x="730" y="499"/>
                </a:lnTo>
                <a:lnTo>
                  <a:pt x="730" y="489"/>
                </a:lnTo>
                <a:lnTo>
                  <a:pt x="732" y="485"/>
                </a:lnTo>
                <a:lnTo>
                  <a:pt x="736" y="487"/>
                </a:lnTo>
                <a:lnTo>
                  <a:pt x="738" y="493"/>
                </a:lnTo>
                <a:lnTo>
                  <a:pt x="744" y="499"/>
                </a:lnTo>
                <a:lnTo>
                  <a:pt x="750" y="503"/>
                </a:lnTo>
                <a:lnTo>
                  <a:pt x="760" y="511"/>
                </a:lnTo>
                <a:lnTo>
                  <a:pt x="754" y="521"/>
                </a:lnTo>
                <a:lnTo>
                  <a:pt x="754" y="561"/>
                </a:lnTo>
                <a:lnTo>
                  <a:pt x="732" y="563"/>
                </a:lnTo>
                <a:lnTo>
                  <a:pt x="712" y="577"/>
                </a:lnTo>
                <a:lnTo>
                  <a:pt x="708" y="611"/>
                </a:lnTo>
                <a:lnTo>
                  <a:pt x="706" y="611"/>
                </a:lnTo>
                <a:lnTo>
                  <a:pt x="700" y="613"/>
                </a:lnTo>
                <a:lnTo>
                  <a:pt x="698" y="613"/>
                </a:lnTo>
                <a:lnTo>
                  <a:pt x="698" y="615"/>
                </a:lnTo>
                <a:lnTo>
                  <a:pt x="700" y="619"/>
                </a:lnTo>
                <a:lnTo>
                  <a:pt x="704" y="623"/>
                </a:lnTo>
                <a:lnTo>
                  <a:pt x="712" y="631"/>
                </a:lnTo>
                <a:lnTo>
                  <a:pt x="712" y="633"/>
                </a:lnTo>
                <a:lnTo>
                  <a:pt x="706" y="633"/>
                </a:lnTo>
                <a:lnTo>
                  <a:pt x="696" y="653"/>
                </a:lnTo>
                <a:lnTo>
                  <a:pt x="622" y="655"/>
                </a:lnTo>
                <a:lnTo>
                  <a:pt x="628" y="639"/>
                </a:lnTo>
                <a:lnTo>
                  <a:pt x="636" y="625"/>
                </a:lnTo>
                <a:lnTo>
                  <a:pt x="640" y="619"/>
                </a:lnTo>
                <a:lnTo>
                  <a:pt x="646" y="613"/>
                </a:lnTo>
                <a:lnTo>
                  <a:pt x="652" y="607"/>
                </a:lnTo>
                <a:lnTo>
                  <a:pt x="652" y="601"/>
                </a:lnTo>
                <a:lnTo>
                  <a:pt x="650" y="595"/>
                </a:lnTo>
                <a:lnTo>
                  <a:pt x="646" y="591"/>
                </a:lnTo>
                <a:lnTo>
                  <a:pt x="638" y="583"/>
                </a:lnTo>
                <a:lnTo>
                  <a:pt x="632" y="581"/>
                </a:lnTo>
                <a:lnTo>
                  <a:pt x="630" y="581"/>
                </a:lnTo>
                <a:lnTo>
                  <a:pt x="552" y="585"/>
                </a:lnTo>
                <a:lnTo>
                  <a:pt x="386" y="593"/>
                </a:lnTo>
                <a:lnTo>
                  <a:pt x="136" y="603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64" name="Freeform 41"/>
          <p:cNvSpPr>
            <a:spLocks noChangeAspect="1"/>
          </p:cNvSpPr>
          <p:nvPr/>
        </p:nvSpPr>
        <p:spPr bwMode="auto">
          <a:xfrm>
            <a:off x="4938290" y="4234647"/>
            <a:ext cx="738569" cy="781551"/>
          </a:xfrm>
          <a:custGeom>
            <a:avLst/>
            <a:gdLst>
              <a:gd name="T0" fmla="*/ 43 w 566"/>
              <a:gd name="T1" fmla="*/ 90 h 518"/>
              <a:gd name="T2" fmla="*/ 44 w 566"/>
              <a:gd name="T3" fmla="*/ 89 h 518"/>
              <a:gd name="T4" fmla="*/ 44 w 566"/>
              <a:gd name="T5" fmla="*/ 89 h 518"/>
              <a:gd name="T6" fmla="*/ 44 w 566"/>
              <a:gd name="T7" fmla="*/ 87 h 518"/>
              <a:gd name="T8" fmla="*/ 43 w 566"/>
              <a:gd name="T9" fmla="*/ 81 h 518"/>
              <a:gd name="T10" fmla="*/ 43 w 566"/>
              <a:gd name="T11" fmla="*/ 77 h 518"/>
              <a:gd name="T12" fmla="*/ 44 w 566"/>
              <a:gd name="T13" fmla="*/ 75 h 518"/>
              <a:gd name="T14" fmla="*/ 44 w 566"/>
              <a:gd name="T15" fmla="*/ 75 h 518"/>
              <a:gd name="T16" fmla="*/ 44 w 566"/>
              <a:gd name="T17" fmla="*/ 73 h 518"/>
              <a:gd name="T18" fmla="*/ 43 w 566"/>
              <a:gd name="T19" fmla="*/ 73 h 518"/>
              <a:gd name="T20" fmla="*/ 44 w 566"/>
              <a:gd name="T21" fmla="*/ 71 h 518"/>
              <a:gd name="T22" fmla="*/ 44 w 566"/>
              <a:gd name="T23" fmla="*/ 69 h 518"/>
              <a:gd name="T24" fmla="*/ 44 w 566"/>
              <a:gd name="T25" fmla="*/ 67 h 518"/>
              <a:gd name="T26" fmla="*/ 45 w 566"/>
              <a:gd name="T27" fmla="*/ 66 h 518"/>
              <a:gd name="T28" fmla="*/ 45 w 566"/>
              <a:gd name="T29" fmla="*/ 66 h 518"/>
              <a:gd name="T30" fmla="*/ 45 w 566"/>
              <a:gd name="T31" fmla="*/ 65 h 518"/>
              <a:gd name="T32" fmla="*/ 47 w 566"/>
              <a:gd name="T33" fmla="*/ 62 h 518"/>
              <a:gd name="T34" fmla="*/ 48 w 566"/>
              <a:gd name="T35" fmla="*/ 56 h 518"/>
              <a:gd name="T36" fmla="*/ 50 w 566"/>
              <a:gd name="T37" fmla="*/ 55 h 518"/>
              <a:gd name="T38" fmla="*/ 51 w 566"/>
              <a:gd name="T39" fmla="*/ 45 h 518"/>
              <a:gd name="T40" fmla="*/ 53 w 566"/>
              <a:gd name="T41" fmla="*/ 41 h 518"/>
              <a:gd name="T42" fmla="*/ 52 w 566"/>
              <a:gd name="T43" fmla="*/ 40 h 518"/>
              <a:gd name="T44" fmla="*/ 52 w 566"/>
              <a:gd name="T45" fmla="*/ 40 h 518"/>
              <a:gd name="T46" fmla="*/ 53 w 566"/>
              <a:gd name="T47" fmla="*/ 38 h 518"/>
              <a:gd name="T48" fmla="*/ 55 w 566"/>
              <a:gd name="T49" fmla="*/ 35 h 518"/>
              <a:gd name="T50" fmla="*/ 55 w 566"/>
              <a:gd name="T51" fmla="*/ 33 h 518"/>
              <a:gd name="T52" fmla="*/ 53 w 566"/>
              <a:gd name="T53" fmla="*/ 31 h 518"/>
              <a:gd name="T54" fmla="*/ 56 w 566"/>
              <a:gd name="T55" fmla="*/ 25 h 518"/>
              <a:gd name="T56" fmla="*/ 57 w 566"/>
              <a:gd name="T57" fmla="*/ 23 h 518"/>
              <a:gd name="T58" fmla="*/ 57 w 566"/>
              <a:gd name="T59" fmla="*/ 22 h 518"/>
              <a:gd name="T60" fmla="*/ 56 w 566"/>
              <a:gd name="T61" fmla="*/ 22 h 518"/>
              <a:gd name="T62" fmla="*/ 58 w 566"/>
              <a:gd name="T63" fmla="*/ 17 h 518"/>
              <a:gd name="T64" fmla="*/ 59 w 566"/>
              <a:gd name="T65" fmla="*/ 15 h 518"/>
              <a:gd name="T66" fmla="*/ 59 w 566"/>
              <a:gd name="T67" fmla="*/ 14 h 518"/>
              <a:gd name="T68" fmla="*/ 51 w 566"/>
              <a:gd name="T69" fmla="*/ 14 h 518"/>
              <a:gd name="T70" fmla="*/ 52 w 566"/>
              <a:gd name="T71" fmla="*/ 8 h 518"/>
              <a:gd name="T72" fmla="*/ 53 w 566"/>
              <a:gd name="T73" fmla="*/ 6 h 518"/>
              <a:gd name="T74" fmla="*/ 53 w 566"/>
              <a:gd name="T75" fmla="*/ 4 h 518"/>
              <a:gd name="T76" fmla="*/ 53 w 566"/>
              <a:gd name="T77" fmla="*/ 2 h 518"/>
              <a:gd name="T78" fmla="*/ 51 w 566"/>
              <a:gd name="T79" fmla="*/ 0 h 518"/>
              <a:gd name="T80" fmla="*/ 44 w 566"/>
              <a:gd name="T81" fmla="*/ 2 h 518"/>
              <a:gd name="T82" fmla="*/ 0 w 566"/>
              <a:gd name="T83" fmla="*/ 5 h 518"/>
              <a:gd name="T84" fmla="*/ 2 w 566"/>
              <a:gd name="T85" fmla="*/ 79 h 518"/>
              <a:gd name="T86" fmla="*/ 3 w 566"/>
              <a:gd name="T87" fmla="*/ 81 h 518"/>
              <a:gd name="T88" fmla="*/ 8 w 566"/>
              <a:gd name="T89" fmla="*/ 81 h 518"/>
              <a:gd name="T90" fmla="*/ 43 w 566"/>
              <a:gd name="T91" fmla="*/ 93 h 51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566"/>
              <a:gd name="T139" fmla="*/ 0 h 518"/>
              <a:gd name="T140" fmla="*/ 566 w 566"/>
              <a:gd name="T141" fmla="*/ 518 h 51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566" h="518">
                <a:moveTo>
                  <a:pt x="416" y="510"/>
                </a:moveTo>
                <a:lnTo>
                  <a:pt x="416" y="500"/>
                </a:lnTo>
                <a:lnTo>
                  <a:pt x="418" y="492"/>
                </a:lnTo>
                <a:lnTo>
                  <a:pt x="420" y="488"/>
                </a:lnTo>
                <a:lnTo>
                  <a:pt x="424" y="488"/>
                </a:lnTo>
                <a:lnTo>
                  <a:pt x="426" y="486"/>
                </a:lnTo>
                <a:lnTo>
                  <a:pt x="426" y="482"/>
                </a:lnTo>
                <a:lnTo>
                  <a:pt x="422" y="474"/>
                </a:lnTo>
                <a:lnTo>
                  <a:pt x="416" y="450"/>
                </a:lnTo>
                <a:lnTo>
                  <a:pt x="414" y="442"/>
                </a:lnTo>
                <a:lnTo>
                  <a:pt x="404" y="432"/>
                </a:lnTo>
                <a:lnTo>
                  <a:pt x="410" y="424"/>
                </a:lnTo>
                <a:lnTo>
                  <a:pt x="410" y="416"/>
                </a:lnTo>
                <a:lnTo>
                  <a:pt x="418" y="414"/>
                </a:lnTo>
                <a:lnTo>
                  <a:pt x="422" y="410"/>
                </a:lnTo>
                <a:lnTo>
                  <a:pt x="426" y="408"/>
                </a:lnTo>
                <a:lnTo>
                  <a:pt x="426" y="406"/>
                </a:lnTo>
                <a:lnTo>
                  <a:pt x="424" y="404"/>
                </a:lnTo>
                <a:lnTo>
                  <a:pt x="420" y="402"/>
                </a:lnTo>
                <a:lnTo>
                  <a:pt x="416" y="402"/>
                </a:lnTo>
                <a:lnTo>
                  <a:pt x="422" y="394"/>
                </a:lnTo>
                <a:lnTo>
                  <a:pt x="424" y="388"/>
                </a:lnTo>
                <a:lnTo>
                  <a:pt x="426" y="384"/>
                </a:lnTo>
                <a:lnTo>
                  <a:pt x="422" y="378"/>
                </a:lnTo>
                <a:lnTo>
                  <a:pt x="422" y="372"/>
                </a:lnTo>
                <a:lnTo>
                  <a:pt x="424" y="366"/>
                </a:lnTo>
                <a:lnTo>
                  <a:pt x="428" y="364"/>
                </a:lnTo>
                <a:lnTo>
                  <a:pt x="434" y="362"/>
                </a:lnTo>
                <a:lnTo>
                  <a:pt x="436" y="360"/>
                </a:lnTo>
                <a:lnTo>
                  <a:pt x="438" y="358"/>
                </a:lnTo>
                <a:lnTo>
                  <a:pt x="438" y="356"/>
                </a:lnTo>
                <a:lnTo>
                  <a:pt x="436" y="352"/>
                </a:lnTo>
                <a:lnTo>
                  <a:pt x="434" y="350"/>
                </a:lnTo>
                <a:lnTo>
                  <a:pt x="452" y="340"/>
                </a:lnTo>
                <a:lnTo>
                  <a:pt x="446" y="328"/>
                </a:lnTo>
                <a:lnTo>
                  <a:pt x="464" y="310"/>
                </a:lnTo>
                <a:lnTo>
                  <a:pt x="470" y="312"/>
                </a:lnTo>
                <a:lnTo>
                  <a:pt x="478" y="302"/>
                </a:lnTo>
                <a:lnTo>
                  <a:pt x="478" y="266"/>
                </a:lnTo>
                <a:lnTo>
                  <a:pt x="490" y="248"/>
                </a:lnTo>
                <a:lnTo>
                  <a:pt x="508" y="234"/>
                </a:lnTo>
                <a:lnTo>
                  <a:pt x="510" y="228"/>
                </a:lnTo>
                <a:lnTo>
                  <a:pt x="510" y="222"/>
                </a:lnTo>
                <a:lnTo>
                  <a:pt x="504" y="220"/>
                </a:lnTo>
                <a:lnTo>
                  <a:pt x="502" y="220"/>
                </a:lnTo>
                <a:lnTo>
                  <a:pt x="504" y="218"/>
                </a:lnTo>
                <a:lnTo>
                  <a:pt x="506" y="214"/>
                </a:lnTo>
                <a:lnTo>
                  <a:pt x="518" y="206"/>
                </a:lnTo>
                <a:lnTo>
                  <a:pt x="524" y="200"/>
                </a:lnTo>
                <a:lnTo>
                  <a:pt x="528" y="192"/>
                </a:lnTo>
                <a:lnTo>
                  <a:pt x="528" y="186"/>
                </a:lnTo>
                <a:lnTo>
                  <a:pt x="528" y="182"/>
                </a:lnTo>
                <a:lnTo>
                  <a:pt x="524" y="174"/>
                </a:lnTo>
                <a:lnTo>
                  <a:pt x="520" y="170"/>
                </a:lnTo>
                <a:lnTo>
                  <a:pt x="526" y="156"/>
                </a:lnTo>
                <a:lnTo>
                  <a:pt x="542" y="138"/>
                </a:lnTo>
                <a:lnTo>
                  <a:pt x="548" y="130"/>
                </a:lnTo>
                <a:lnTo>
                  <a:pt x="550" y="126"/>
                </a:lnTo>
                <a:lnTo>
                  <a:pt x="550" y="122"/>
                </a:lnTo>
                <a:lnTo>
                  <a:pt x="548" y="120"/>
                </a:lnTo>
                <a:lnTo>
                  <a:pt x="542" y="118"/>
                </a:lnTo>
                <a:lnTo>
                  <a:pt x="538" y="116"/>
                </a:lnTo>
                <a:lnTo>
                  <a:pt x="554" y="100"/>
                </a:lnTo>
                <a:lnTo>
                  <a:pt x="560" y="94"/>
                </a:lnTo>
                <a:lnTo>
                  <a:pt x="564" y="88"/>
                </a:lnTo>
                <a:lnTo>
                  <a:pt x="566" y="82"/>
                </a:lnTo>
                <a:lnTo>
                  <a:pt x="566" y="78"/>
                </a:lnTo>
                <a:lnTo>
                  <a:pt x="564" y="74"/>
                </a:lnTo>
                <a:lnTo>
                  <a:pt x="562" y="72"/>
                </a:lnTo>
                <a:lnTo>
                  <a:pt x="488" y="74"/>
                </a:lnTo>
                <a:lnTo>
                  <a:pt x="494" y="58"/>
                </a:lnTo>
                <a:lnTo>
                  <a:pt x="502" y="44"/>
                </a:lnTo>
                <a:lnTo>
                  <a:pt x="506" y="38"/>
                </a:lnTo>
                <a:lnTo>
                  <a:pt x="512" y="32"/>
                </a:lnTo>
                <a:lnTo>
                  <a:pt x="518" y="26"/>
                </a:lnTo>
                <a:lnTo>
                  <a:pt x="518" y="20"/>
                </a:lnTo>
                <a:lnTo>
                  <a:pt x="516" y="14"/>
                </a:lnTo>
                <a:lnTo>
                  <a:pt x="512" y="10"/>
                </a:lnTo>
                <a:lnTo>
                  <a:pt x="504" y="2"/>
                </a:lnTo>
                <a:lnTo>
                  <a:pt x="498" y="0"/>
                </a:lnTo>
                <a:lnTo>
                  <a:pt x="496" y="0"/>
                </a:lnTo>
                <a:lnTo>
                  <a:pt x="418" y="4"/>
                </a:lnTo>
                <a:lnTo>
                  <a:pt x="252" y="12"/>
                </a:lnTo>
                <a:lnTo>
                  <a:pt x="0" y="22"/>
                </a:lnTo>
                <a:lnTo>
                  <a:pt x="24" y="182"/>
                </a:lnTo>
                <a:lnTo>
                  <a:pt x="22" y="432"/>
                </a:lnTo>
                <a:lnTo>
                  <a:pt x="20" y="430"/>
                </a:lnTo>
                <a:lnTo>
                  <a:pt x="34" y="446"/>
                </a:lnTo>
                <a:lnTo>
                  <a:pt x="62" y="442"/>
                </a:lnTo>
                <a:lnTo>
                  <a:pt x="74" y="444"/>
                </a:lnTo>
                <a:lnTo>
                  <a:pt x="74" y="518"/>
                </a:lnTo>
                <a:lnTo>
                  <a:pt x="416" y="510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65" name="Freeform 42"/>
          <p:cNvSpPr>
            <a:spLocks noChangeAspect="1"/>
          </p:cNvSpPr>
          <p:nvPr/>
        </p:nvSpPr>
        <p:spPr bwMode="auto">
          <a:xfrm>
            <a:off x="5132450" y="1972157"/>
            <a:ext cx="778543" cy="963913"/>
          </a:xfrm>
          <a:custGeom>
            <a:avLst/>
            <a:gdLst>
              <a:gd name="T0" fmla="*/ 25 w 598"/>
              <a:gd name="T1" fmla="*/ 114 h 638"/>
              <a:gd name="T2" fmla="*/ 21 w 598"/>
              <a:gd name="T3" fmla="*/ 111 h 638"/>
              <a:gd name="T4" fmla="*/ 20 w 598"/>
              <a:gd name="T5" fmla="*/ 105 h 638"/>
              <a:gd name="T6" fmla="*/ 21 w 598"/>
              <a:gd name="T7" fmla="*/ 98 h 638"/>
              <a:gd name="T8" fmla="*/ 20 w 598"/>
              <a:gd name="T9" fmla="*/ 96 h 638"/>
              <a:gd name="T10" fmla="*/ 18 w 598"/>
              <a:gd name="T11" fmla="*/ 85 h 638"/>
              <a:gd name="T12" fmla="*/ 16 w 598"/>
              <a:gd name="T13" fmla="*/ 79 h 638"/>
              <a:gd name="T14" fmla="*/ 11 w 598"/>
              <a:gd name="T15" fmla="*/ 70 h 638"/>
              <a:gd name="T16" fmla="*/ 7 w 598"/>
              <a:gd name="T17" fmla="*/ 64 h 638"/>
              <a:gd name="T18" fmla="*/ 5 w 598"/>
              <a:gd name="T19" fmla="*/ 63 h 638"/>
              <a:gd name="T20" fmla="*/ 1 w 598"/>
              <a:gd name="T21" fmla="*/ 60 h 638"/>
              <a:gd name="T22" fmla="*/ 2 w 598"/>
              <a:gd name="T23" fmla="*/ 54 h 638"/>
              <a:gd name="T24" fmla="*/ 1 w 598"/>
              <a:gd name="T25" fmla="*/ 47 h 638"/>
              <a:gd name="T26" fmla="*/ 0 w 598"/>
              <a:gd name="T27" fmla="*/ 38 h 638"/>
              <a:gd name="T28" fmla="*/ 1 w 598"/>
              <a:gd name="T29" fmla="*/ 32 h 638"/>
              <a:gd name="T30" fmla="*/ 5 w 598"/>
              <a:gd name="T31" fmla="*/ 24 h 638"/>
              <a:gd name="T32" fmla="*/ 8 w 598"/>
              <a:gd name="T33" fmla="*/ 6 h 638"/>
              <a:gd name="T34" fmla="*/ 10 w 598"/>
              <a:gd name="T35" fmla="*/ 8 h 638"/>
              <a:gd name="T36" fmla="*/ 12 w 598"/>
              <a:gd name="T37" fmla="*/ 6 h 638"/>
              <a:gd name="T38" fmla="*/ 16 w 598"/>
              <a:gd name="T39" fmla="*/ 5 h 638"/>
              <a:gd name="T40" fmla="*/ 20 w 598"/>
              <a:gd name="T41" fmla="*/ 0 h 638"/>
              <a:gd name="T42" fmla="*/ 21 w 598"/>
              <a:gd name="T43" fmla="*/ 6 h 638"/>
              <a:gd name="T44" fmla="*/ 21 w 598"/>
              <a:gd name="T45" fmla="*/ 8 h 638"/>
              <a:gd name="T46" fmla="*/ 26 w 598"/>
              <a:gd name="T47" fmla="*/ 10 h 638"/>
              <a:gd name="T48" fmla="*/ 28 w 598"/>
              <a:gd name="T49" fmla="*/ 14 h 638"/>
              <a:gd name="T50" fmla="*/ 31 w 598"/>
              <a:gd name="T51" fmla="*/ 17 h 638"/>
              <a:gd name="T52" fmla="*/ 40 w 598"/>
              <a:gd name="T53" fmla="*/ 20 h 638"/>
              <a:gd name="T54" fmla="*/ 49 w 598"/>
              <a:gd name="T55" fmla="*/ 26 h 638"/>
              <a:gd name="T56" fmla="*/ 51 w 598"/>
              <a:gd name="T57" fmla="*/ 29 h 638"/>
              <a:gd name="T58" fmla="*/ 52 w 598"/>
              <a:gd name="T59" fmla="*/ 35 h 638"/>
              <a:gd name="T60" fmla="*/ 54 w 598"/>
              <a:gd name="T61" fmla="*/ 41 h 638"/>
              <a:gd name="T62" fmla="*/ 55 w 598"/>
              <a:gd name="T63" fmla="*/ 44 h 638"/>
              <a:gd name="T64" fmla="*/ 53 w 598"/>
              <a:gd name="T65" fmla="*/ 51 h 638"/>
              <a:gd name="T66" fmla="*/ 51 w 598"/>
              <a:gd name="T67" fmla="*/ 56 h 638"/>
              <a:gd name="T68" fmla="*/ 51 w 598"/>
              <a:gd name="T69" fmla="*/ 60 h 638"/>
              <a:gd name="T70" fmla="*/ 54 w 598"/>
              <a:gd name="T71" fmla="*/ 55 h 638"/>
              <a:gd name="T72" fmla="*/ 55 w 598"/>
              <a:gd name="T73" fmla="*/ 51 h 638"/>
              <a:gd name="T74" fmla="*/ 58 w 598"/>
              <a:gd name="T75" fmla="*/ 50 h 638"/>
              <a:gd name="T76" fmla="*/ 58 w 598"/>
              <a:gd name="T77" fmla="*/ 44 h 638"/>
              <a:gd name="T78" fmla="*/ 60 w 598"/>
              <a:gd name="T79" fmla="*/ 38 h 638"/>
              <a:gd name="T80" fmla="*/ 61 w 598"/>
              <a:gd name="T81" fmla="*/ 44 h 638"/>
              <a:gd name="T82" fmla="*/ 60 w 598"/>
              <a:gd name="T83" fmla="*/ 50 h 638"/>
              <a:gd name="T84" fmla="*/ 57 w 598"/>
              <a:gd name="T85" fmla="*/ 60 h 638"/>
              <a:gd name="T86" fmla="*/ 56 w 598"/>
              <a:gd name="T87" fmla="*/ 70 h 638"/>
              <a:gd name="T88" fmla="*/ 55 w 598"/>
              <a:gd name="T89" fmla="*/ 79 h 638"/>
              <a:gd name="T90" fmla="*/ 54 w 598"/>
              <a:gd name="T91" fmla="*/ 92 h 638"/>
              <a:gd name="T92" fmla="*/ 56 w 598"/>
              <a:gd name="T93" fmla="*/ 105 h 638"/>
              <a:gd name="T94" fmla="*/ 26 w 598"/>
              <a:gd name="T95" fmla="*/ 118 h 63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598"/>
              <a:gd name="T145" fmla="*/ 0 h 638"/>
              <a:gd name="T146" fmla="*/ 598 w 598"/>
              <a:gd name="T147" fmla="*/ 638 h 63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598" h="638">
                <a:moveTo>
                  <a:pt x="252" y="638"/>
                </a:moveTo>
                <a:lnTo>
                  <a:pt x="250" y="632"/>
                </a:lnTo>
                <a:lnTo>
                  <a:pt x="248" y="628"/>
                </a:lnTo>
                <a:lnTo>
                  <a:pt x="244" y="620"/>
                </a:lnTo>
                <a:lnTo>
                  <a:pt x="238" y="616"/>
                </a:lnTo>
                <a:lnTo>
                  <a:pt x="234" y="616"/>
                </a:lnTo>
                <a:lnTo>
                  <a:pt x="208" y="608"/>
                </a:lnTo>
                <a:lnTo>
                  <a:pt x="208" y="602"/>
                </a:lnTo>
                <a:lnTo>
                  <a:pt x="206" y="596"/>
                </a:lnTo>
                <a:lnTo>
                  <a:pt x="202" y="588"/>
                </a:lnTo>
                <a:lnTo>
                  <a:pt x="196" y="578"/>
                </a:lnTo>
                <a:lnTo>
                  <a:pt x="192" y="570"/>
                </a:lnTo>
                <a:lnTo>
                  <a:pt x="192" y="560"/>
                </a:lnTo>
                <a:lnTo>
                  <a:pt x="194" y="550"/>
                </a:lnTo>
                <a:lnTo>
                  <a:pt x="198" y="540"/>
                </a:lnTo>
                <a:lnTo>
                  <a:pt x="200" y="534"/>
                </a:lnTo>
                <a:lnTo>
                  <a:pt x="200" y="528"/>
                </a:lnTo>
                <a:lnTo>
                  <a:pt x="198" y="524"/>
                </a:lnTo>
                <a:lnTo>
                  <a:pt x="194" y="522"/>
                </a:lnTo>
                <a:lnTo>
                  <a:pt x="192" y="520"/>
                </a:lnTo>
                <a:lnTo>
                  <a:pt x="184" y="496"/>
                </a:lnTo>
                <a:lnTo>
                  <a:pt x="184" y="492"/>
                </a:lnTo>
                <a:lnTo>
                  <a:pt x="184" y="486"/>
                </a:lnTo>
                <a:lnTo>
                  <a:pt x="178" y="464"/>
                </a:lnTo>
                <a:lnTo>
                  <a:pt x="172" y="444"/>
                </a:lnTo>
                <a:lnTo>
                  <a:pt x="168" y="438"/>
                </a:lnTo>
                <a:lnTo>
                  <a:pt x="166" y="434"/>
                </a:lnTo>
                <a:lnTo>
                  <a:pt x="152" y="428"/>
                </a:lnTo>
                <a:lnTo>
                  <a:pt x="138" y="420"/>
                </a:lnTo>
                <a:lnTo>
                  <a:pt x="128" y="410"/>
                </a:lnTo>
                <a:lnTo>
                  <a:pt x="118" y="400"/>
                </a:lnTo>
                <a:lnTo>
                  <a:pt x="106" y="384"/>
                </a:lnTo>
                <a:lnTo>
                  <a:pt x="102" y="376"/>
                </a:lnTo>
                <a:lnTo>
                  <a:pt x="68" y="360"/>
                </a:lnTo>
                <a:lnTo>
                  <a:pt x="66" y="352"/>
                </a:lnTo>
                <a:lnTo>
                  <a:pt x="62" y="350"/>
                </a:lnTo>
                <a:lnTo>
                  <a:pt x="58" y="350"/>
                </a:lnTo>
                <a:lnTo>
                  <a:pt x="52" y="350"/>
                </a:lnTo>
                <a:lnTo>
                  <a:pt x="48" y="350"/>
                </a:lnTo>
                <a:lnTo>
                  <a:pt x="42" y="348"/>
                </a:lnTo>
                <a:lnTo>
                  <a:pt x="28" y="340"/>
                </a:lnTo>
                <a:lnTo>
                  <a:pt x="24" y="334"/>
                </a:lnTo>
                <a:lnTo>
                  <a:pt x="18" y="328"/>
                </a:lnTo>
                <a:lnTo>
                  <a:pt x="16" y="324"/>
                </a:lnTo>
                <a:lnTo>
                  <a:pt x="18" y="318"/>
                </a:lnTo>
                <a:lnTo>
                  <a:pt x="24" y="302"/>
                </a:lnTo>
                <a:lnTo>
                  <a:pt x="24" y="296"/>
                </a:lnTo>
                <a:lnTo>
                  <a:pt x="22" y="292"/>
                </a:lnTo>
                <a:lnTo>
                  <a:pt x="20" y="286"/>
                </a:lnTo>
                <a:lnTo>
                  <a:pt x="14" y="276"/>
                </a:lnTo>
                <a:lnTo>
                  <a:pt x="12" y="270"/>
                </a:lnTo>
                <a:lnTo>
                  <a:pt x="12" y="262"/>
                </a:lnTo>
                <a:lnTo>
                  <a:pt x="16" y="244"/>
                </a:lnTo>
                <a:lnTo>
                  <a:pt x="24" y="222"/>
                </a:lnTo>
                <a:lnTo>
                  <a:pt x="16" y="208"/>
                </a:lnTo>
                <a:lnTo>
                  <a:pt x="0" y="208"/>
                </a:lnTo>
                <a:lnTo>
                  <a:pt x="0" y="184"/>
                </a:lnTo>
                <a:lnTo>
                  <a:pt x="4" y="182"/>
                </a:lnTo>
                <a:lnTo>
                  <a:pt x="6" y="178"/>
                </a:lnTo>
                <a:lnTo>
                  <a:pt x="10" y="172"/>
                </a:lnTo>
                <a:lnTo>
                  <a:pt x="12" y="166"/>
                </a:lnTo>
                <a:lnTo>
                  <a:pt x="18" y="160"/>
                </a:lnTo>
                <a:lnTo>
                  <a:pt x="34" y="148"/>
                </a:lnTo>
                <a:lnTo>
                  <a:pt x="58" y="132"/>
                </a:lnTo>
                <a:lnTo>
                  <a:pt x="56" y="52"/>
                </a:lnTo>
                <a:lnTo>
                  <a:pt x="54" y="50"/>
                </a:lnTo>
                <a:lnTo>
                  <a:pt x="58" y="44"/>
                </a:lnTo>
                <a:lnTo>
                  <a:pt x="72" y="34"/>
                </a:lnTo>
                <a:lnTo>
                  <a:pt x="72" y="32"/>
                </a:lnTo>
                <a:lnTo>
                  <a:pt x="78" y="36"/>
                </a:lnTo>
                <a:lnTo>
                  <a:pt x="88" y="42"/>
                </a:lnTo>
                <a:lnTo>
                  <a:pt x="96" y="44"/>
                </a:lnTo>
                <a:lnTo>
                  <a:pt x="102" y="44"/>
                </a:lnTo>
                <a:lnTo>
                  <a:pt x="110" y="44"/>
                </a:lnTo>
                <a:lnTo>
                  <a:pt x="116" y="40"/>
                </a:lnTo>
                <a:lnTo>
                  <a:pt x="124" y="34"/>
                </a:lnTo>
                <a:lnTo>
                  <a:pt x="132" y="30"/>
                </a:lnTo>
                <a:lnTo>
                  <a:pt x="142" y="30"/>
                </a:lnTo>
                <a:lnTo>
                  <a:pt x="146" y="28"/>
                </a:lnTo>
                <a:lnTo>
                  <a:pt x="150" y="26"/>
                </a:lnTo>
                <a:lnTo>
                  <a:pt x="156" y="20"/>
                </a:lnTo>
                <a:lnTo>
                  <a:pt x="168" y="14"/>
                </a:lnTo>
                <a:lnTo>
                  <a:pt x="186" y="10"/>
                </a:lnTo>
                <a:lnTo>
                  <a:pt x="198" y="0"/>
                </a:lnTo>
                <a:lnTo>
                  <a:pt x="204" y="6"/>
                </a:lnTo>
                <a:lnTo>
                  <a:pt x="210" y="10"/>
                </a:lnTo>
                <a:lnTo>
                  <a:pt x="202" y="24"/>
                </a:lnTo>
                <a:lnTo>
                  <a:pt x="200" y="34"/>
                </a:lnTo>
                <a:lnTo>
                  <a:pt x="198" y="44"/>
                </a:lnTo>
                <a:lnTo>
                  <a:pt x="196" y="50"/>
                </a:lnTo>
                <a:lnTo>
                  <a:pt x="196" y="52"/>
                </a:lnTo>
                <a:lnTo>
                  <a:pt x="204" y="48"/>
                </a:lnTo>
                <a:lnTo>
                  <a:pt x="220" y="40"/>
                </a:lnTo>
                <a:lnTo>
                  <a:pt x="240" y="54"/>
                </a:lnTo>
                <a:lnTo>
                  <a:pt x="244" y="54"/>
                </a:lnTo>
                <a:lnTo>
                  <a:pt x="252" y="54"/>
                </a:lnTo>
                <a:lnTo>
                  <a:pt x="258" y="56"/>
                </a:lnTo>
                <a:lnTo>
                  <a:pt x="262" y="60"/>
                </a:lnTo>
                <a:lnTo>
                  <a:pt x="268" y="68"/>
                </a:lnTo>
                <a:lnTo>
                  <a:pt x="272" y="78"/>
                </a:lnTo>
                <a:lnTo>
                  <a:pt x="274" y="82"/>
                </a:lnTo>
                <a:lnTo>
                  <a:pt x="278" y="86"/>
                </a:lnTo>
                <a:lnTo>
                  <a:pt x="286" y="90"/>
                </a:lnTo>
                <a:lnTo>
                  <a:pt x="300" y="92"/>
                </a:lnTo>
                <a:lnTo>
                  <a:pt x="334" y="96"/>
                </a:lnTo>
                <a:lnTo>
                  <a:pt x="354" y="100"/>
                </a:lnTo>
                <a:lnTo>
                  <a:pt x="374" y="106"/>
                </a:lnTo>
                <a:lnTo>
                  <a:pt x="392" y="112"/>
                </a:lnTo>
                <a:lnTo>
                  <a:pt x="406" y="120"/>
                </a:lnTo>
                <a:lnTo>
                  <a:pt x="472" y="128"/>
                </a:lnTo>
                <a:lnTo>
                  <a:pt x="476" y="132"/>
                </a:lnTo>
                <a:lnTo>
                  <a:pt x="480" y="148"/>
                </a:lnTo>
                <a:lnTo>
                  <a:pt x="484" y="148"/>
                </a:lnTo>
                <a:lnTo>
                  <a:pt x="488" y="148"/>
                </a:lnTo>
                <a:lnTo>
                  <a:pt x="494" y="150"/>
                </a:lnTo>
                <a:lnTo>
                  <a:pt x="500" y="154"/>
                </a:lnTo>
                <a:lnTo>
                  <a:pt x="504" y="160"/>
                </a:lnTo>
                <a:lnTo>
                  <a:pt x="508" y="170"/>
                </a:lnTo>
                <a:lnTo>
                  <a:pt x="508" y="184"/>
                </a:lnTo>
                <a:lnTo>
                  <a:pt x="506" y="198"/>
                </a:lnTo>
                <a:lnTo>
                  <a:pt x="504" y="210"/>
                </a:lnTo>
                <a:lnTo>
                  <a:pt x="528" y="210"/>
                </a:lnTo>
                <a:lnTo>
                  <a:pt x="526" y="216"/>
                </a:lnTo>
                <a:lnTo>
                  <a:pt x="526" y="226"/>
                </a:lnTo>
                <a:lnTo>
                  <a:pt x="526" y="232"/>
                </a:lnTo>
                <a:lnTo>
                  <a:pt x="528" y="238"/>
                </a:lnTo>
                <a:lnTo>
                  <a:pt x="532" y="240"/>
                </a:lnTo>
                <a:lnTo>
                  <a:pt x="538" y="242"/>
                </a:lnTo>
                <a:lnTo>
                  <a:pt x="538" y="246"/>
                </a:lnTo>
                <a:lnTo>
                  <a:pt x="540" y="252"/>
                </a:lnTo>
                <a:lnTo>
                  <a:pt x="524" y="262"/>
                </a:lnTo>
                <a:lnTo>
                  <a:pt x="516" y="274"/>
                </a:lnTo>
                <a:lnTo>
                  <a:pt x="516" y="282"/>
                </a:lnTo>
                <a:lnTo>
                  <a:pt x="512" y="286"/>
                </a:lnTo>
                <a:lnTo>
                  <a:pt x="506" y="294"/>
                </a:lnTo>
                <a:lnTo>
                  <a:pt x="504" y="302"/>
                </a:lnTo>
                <a:lnTo>
                  <a:pt x="502" y="308"/>
                </a:lnTo>
                <a:lnTo>
                  <a:pt x="500" y="316"/>
                </a:lnTo>
                <a:lnTo>
                  <a:pt x="502" y="324"/>
                </a:lnTo>
                <a:lnTo>
                  <a:pt x="504" y="328"/>
                </a:lnTo>
                <a:lnTo>
                  <a:pt x="506" y="328"/>
                </a:lnTo>
                <a:lnTo>
                  <a:pt x="512" y="322"/>
                </a:lnTo>
                <a:lnTo>
                  <a:pt x="520" y="312"/>
                </a:lnTo>
                <a:lnTo>
                  <a:pt x="532" y="300"/>
                </a:lnTo>
                <a:lnTo>
                  <a:pt x="532" y="294"/>
                </a:lnTo>
                <a:lnTo>
                  <a:pt x="534" y="286"/>
                </a:lnTo>
                <a:lnTo>
                  <a:pt x="538" y="280"/>
                </a:lnTo>
                <a:lnTo>
                  <a:pt x="542" y="276"/>
                </a:lnTo>
                <a:lnTo>
                  <a:pt x="552" y="274"/>
                </a:lnTo>
                <a:lnTo>
                  <a:pt x="562" y="272"/>
                </a:lnTo>
                <a:lnTo>
                  <a:pt x="564" y="272"/>
                </a:lnTo>
                <a:lnTo>
                  <a:pt x="564" y="270"/>
                </a:lnTo>
                <a:lnTo>
                  <a:pt x="562" y="264"/>
                </a:lnTo>
                <a:lnTo>
                  <a:pt x="562" y="258"/>
                </a:lnTo>
                <a:lnTo>
                  <a:pt x="564" y="250"/>
                </a:lnTo>
                <a:lnTo>
                  <a:pt x="568" y="240"/>
                </a:lnTo>
                <a:lnTo>
                  <a:pt x="574" y="228"/>
                </a:lnTo>
                <a:lnTo>
                  <a:pt x="576" y="226"/>
                </a:lnTo>
                <a:lnTo>
                  <a:pt x="584" y="218"/>
                </a:lnTo>
                <a:lnTo>
                  <a:pt x="592" y="208"/>
                </a:lnTo>
                <a:lnTo>
                  <a:pt x="598" y="210"/>
                </a:lnTo>
                <a:lnTo>
                  <a:pt x="598" y="220"/>
                </a:lnTo>
                <a:lnTo>
                  <a:pt x="594" y="222"/>
                </a:lnTo>
                <a:lnTo>
                  <a:pt x="594" y="238"/>
                </a:lnTo>
                <a:lnTo>
                  <a:pt x="586" y="250"/>
                </a:lnTo>
                <a:lnTo>
                  <a:pt x="580" y="262"/>
                </a:lnTo>
                <a:lnTo>
                  <a:pt x="580" y="266"/>
                </a:lnTo>
                <a:lnTo>
                  <a:pt x="582" y="270"/>
                </a:lnTo>
                <a:lnTo>
                  <a:pt x="578" y="278"/>
                </a:lnTo>
                <a:lnTo>
                  <a:pt x="568" y="296"/>
                </a:lnTo>
                <a:lnTo>
                  <a:pt x="562" y="310"/>
                </a:lnTo>
                <a:lnTo>
                  <a:pt x="558" y="328"/>
                </a:lnTo>
                <a:lnTo>
                  <a:pt x="556" y="348"/>
                </a:lnTo>
                <a:lnTo>
                  <a:pt x="558" y="372"/>
                </a:lnTo>
                <a:lnTo>
                  <a:pt x="554" y="378"/>
                </a:lnTo>
                <a:lnTo>
                  <a:pt x="550" y="384"/>
                </a:lnTo>
                <a:lnTo>
                  <a:pt x="546" y="392"/>
                </a:lnTo>
                <a:lnTo>
                  <a:pt x="542" y="402"/>
                </a:lnTo>
                <a:lnTo>
                  <a:pt x="540" y="416"/>
                </a:lnTo>
                <a:lnTo>
                  <a:pt x="542" y="430"/>
                </a:lnTo>
                <a:lnTo>
                  <a:pt x="546" y="448"/>
                </a:lnTo>
                <a:lnTo>
                  <a:pt x="542" y="460"/>
                </a:lnTo>
                <a:lnTo>
                  <a:pt x="534" y="486"/>
                </a:lnTo>
                <a:lnTo>
                  <a:pt x="532" y="502"/>
                </a:lnTo>
                <a:lnTo>
                  <a:pt x="532" y="520"/>
                </a:lnTo>
                <a:lnTo>
                  <a:pt x="534" y="538"/>
                </a:lnTo>
                <a:lnTo>
                  <a:pt x="540" y="558"/>
                </a:lnTo>
                <a:lnTo>
                  <a:pt x="550" y="574"/>
                </a:lnTo>
                <a:lnTo>
                  <a:pt x="550" y="582"/>
                </a:lnTo>
                <a:lnTo>
                  <a:pt x="548" y="604"/>
                </a:lnTo>
                <a:lnTo>
                  <a:pt x="550" y="616"/>
                </a:lnTo>
                <a:lnTo>
                  <a:pt x="252" y="638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66" name="Freeform 43"/>
          <p:cNvSpPr>
            <a:spLocks noChangeAspect="1"/>
          </p:cNvSpPr>
          <p:nvPr/>
        </p:nvSpPr>
        <p:spPr bwMode="auto">
          <a:xfrm>
            <a:off x="5364680" y="2902003"/>
            <a:ext cx="588190" cy="1210402"/>
          </a:xfrm>
          <a:custGeom>
            <a:avLst/>
            <a:gdLst>
              <a:gd name="T0" fmla="*/ 31 w 452"/>
              <a:gd name="T1" fmla="*/ 142 h 801"/>
              <a:gd name="T2" fmla="*/ 33 w 452"/>
              <a:gd name="T3" fmla="*/ 143 h 801"/>
              <a:gd name="T4" fmla="*/ 37 w 452"/>
              <a:gd name="T5" fmla="*/ 145 h 801"/>
              <a:gd name="T6" fmla="*/ 38 w 452"/>
              <a:gd name="T7" fmla="*/ 143 h 801"/>
              <a:gd name="T8" fmla="*/ 37 w 452"/>
              <a:gd name="T9" fmla="*/ 140 h 801"/>
              <a:gd name="T10" fmla="*/ 38 w 452"/>
              <a:gd name="T11" fmla="*/ 135 h 801"/>
              <a:gd name="T12" fmla="*/ 40 w 452"/>
              <a:gd name="T13" fmla="*/ 134 h 801"/>
              <a:gd name="T14" fmla="*/ 42 w 452"/>
              <a:gd name="T15" fmla="*/ 133 h 801"/>
              <a:gd name="T16" fmla="*/ 41 w 452"/>
              <a:gd name="T17" fmla="*/ 130 h 801"/>
              <a:gd name="T18" fmla="*/ 41 w 452"/>
              <a:gd name="T19" fmla="*/ 126 h 801"/>
              <a:gd name="T20" fmla="*/ 41 w 452"/>
              <a:gd name="T21" fmla="*/ 123 h 801"/>
              <a:gd name="T22" fmla="*/ 42 w 452"/>
              <a:gd name="T23" fmla="*/ 119 h 801"/>
              <a:gd name="T24" fmla="*/ 42 w 452"/>
              <a:gd name="T25" fmla="*/ 112 h 801"/>
              <a:gd name="T26" fmla="*/ 44 w 452"/>
              <a:gd name="T27" fmla="*/ 106 h 801"/>
              <a:gd name="T28" fmla="*/ 46 w 452"/>
              <a:gd name="T29" fmla="*/ 100 h 801"/>
              <a:gd name="T30" fmla="*/ 46 w 452"/>
              <a:gd name="T31" fmla="*/ 94 h 801"/>
              <a:gd name="T32" fmla="*/ 44 w 452"/>
              <a:gd name="T33" fmla="*/ 89 h 801"/>
              <a:gd name="T34" fmla="*/ 45 w 452"/>
              <a:gd name="T35" fmla="*/ 82 h 801"/>
              <a:gd name="T36" fmla="*/ 42 w 452"/>
              <a:gd name="T37" fmla="*/ 19 h 801"/>
              <a:gd name="T38" fmla="*/ 40 w 452"/>
              <a:gd name="T39" fmla="*/ 14 h 801"/>
              <a:gd name="T40" fmla="*/ 40 w 452"/>
              <a:gd name="T41" fmla="*/ 11 h 801"/>
              <a:gd name="T42" fmla="*/ 38 w 452"/>
              <a:gd name="T43" fmla="*/ 8 h 801"/>
              <a:gd name="T44" fmla="*/ 38 w 452"/>
              <a:gd name="T45" fmla="*/ 4 h 801"/>
              <a:gd name="T46" fmla="*/ 8 w 452"/>
              <a:gd name="T47" fmla="*/ 5 h 801"/>
              <a:gd name="T48" fmla="*/ 10 w 452"/>
              <a:gd name="T49" fmla="*/ 8 h 801"/>
              <a:gd name="T50" fmla="*/ 11 w 452"/>
              <a:gd name="T51" fmla="*/ 10 h 801"/>
              <a:gd name="T52" fmla="*/ 10 w 452"/>
              <a:gd name="T53" fmla="*/ 11 h 801"/>
              <a:gd name="T54" fmla="*/ 12 w 452"/>
              <a:gd name="T55" fmla="*/ 13 h 801"/>
              <a:gd name="T56" fmla="*/ 14 w 452"/>
              <a:gd name="T57" fmla="*/ 17 h 801"/>
              <a:gd name="T58" fmla="*/ 12 w 452"/>
              <a:gd name="T59" fmla="*/ 22 h 801"/>
              <a:gd name="T60" fmla="*/ 12 w 452"/>
              <a:gd name="T61" fmla="*/ 23 h 801"/>
              <a:gd name="T62" fmla="*/ 11 w 452"/>
              <a:gd name="T63" fmla="*/ 29 h 801"/>
              <a:gd name="T64" fmla="*/ 11 w 452"/>
              <a:gd name="T65" fmla="*/ 29 h 801"/>
              <a:gd name="T66" fmla="*/ 9 w 452"/>
              <a:gd name="T67" fmla="*/ 31 h 801"/>
              <a:gd name="T68" fmla="*/ 5 w 452"/>
              <a:gd name="T69" fmla="*/ 32 h 801"/>
              <a:gd name="T70" fmla="*/ 3 w 452"/>
              <a:gd name="T71" fmla="*/ 35 h 801"/>
              <a:gd name="T72" fmla="*/ 5 w 452"/>
              <a:gd name="T73" fmla="*/ 39 h 801"/>
              <a:gd name="T74" fmla="*/ 5 w 452"/>
              <a:gd name="T75" fmla="*/ 45 h 801"/>
              <a:gd name="T76" fmla="*/ 3 w 452"/>
              <a:gd name="T77" fmla="*/ 51 h 801"/>
              <a:gd name="T78" fmla="*/ 3 w 452"/>
              <a:gd name="T79" fmla="*/ 54 h 801"/>
              <a:gd name="T80" fmla="*/ 1 w 452"/>
              <a:gd name="T81" fmla="*/ 54 h 801"/>
              <a:gd name="T82" fmla="*/ 1 w 452"/>
              <a:gd name="T83" fmla="*/ 57 h 801"/>
              <a:gd name="T84" fmla="*/ 1 w 452"/>
              <a:gd name="T85" fmla="*/ 59 h 801"/>
              <a:gd name="T86" fmla="*/ 1 w 452"/>
              <a:gd name="T87" fmla="*/ 62 h 801"/>
              <a:gd name="T88" fmla="*/ 0 w 452"/>
              <a:gd name="T89" fmla="*/ 71 h 801"/>
              <a:gd name="T90" fmla="*/ 1 w 452"/>
              <a:gd name="T91" fmla="*/ 75 h 801"/>
              <a:gd name="T92" fmla="*/ 3 w 452"/>
              <a:gd name="T93" fmla="*/ 82 h 801"/>
              <a:gd name="T94" fmla="*/ 8 w 452"/>
              <a:gd name="T95" fmla="*/ 87 h 801"/>
              <a:gd name="T96" fmla="*/ 9 w 452"/>
              <a:gd name="T97" fmla="*/ 89 h 801"/>
              <a:gd name="T98" fmla="*/ 10 w 452"/>
              <a:gd name="T99" fmla="*/ 96 h 801"/>
              <a:gd name="T100" fmla="*/ 11 w 452"/>
              <a:gd name="T101" fmla="*/ 100 h 801"/>
              <a:gd name="T102" fmla="*/ 12 w 452"/>
              <a:gd name="T103" fmla="*/ 99 h 801"/>
              <a:gd name="T104" fmla="*/ 14 w 452"/>
              <a:gd name="T105" fmla="*/ 98 h 801"/>
              <a:gd name="T106" fmla="*/ 16 w 452"/>
              <a:gd name="T107" fmla="*/ 100 h 801"/>
              <a:gd name="T108" fmla="*/ 14 w 452"/>
              <a:gd name="T109" fmla="*/ 112 h 801"/>
              <a:gd name="T110" fmla="*/ 14 w 452"/>
              <a:gd name="T111" fmla="*/ 115 h 801"/>
              <a:gd name="T112" fmla="*/ 16 w 452"/>
              <a:gd name="T113" fmla="*/ 121 h 801"/>
              <a:gd name="T114" fmla="*/ 19 w 452"/>
              <a:gd name="T115" fmla="*/ 124 h 801"/>
              <a:gd name="T116" fmla="*/ 23 w 452"/>
              <a:gd name="T117" fmla="*/ 128 h 801"/>
              <a:gd name="T118" fmla="*/ 26 w 452"/>
              <a:gd name="T119" fmla="*/ 137 h 801"/>
              <a:gd name="T120" fmla="*/ 27 w 452"/>
              <a:gd name="T121" fmla="*/ 144 h 801"/>
              <a:gd name="T122" fmla="*/ 27 w 452"/>
              <a:gd name="T123" fmla="*/ 146 h 801"/>
              <a:gd name="T124" fmla="*/ 29 w 452"/>
              <a:gd name="T125" fmla="*/ 146 h 80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52"/>
              <a:gd name="T190" fmla="*/ 0 h 801"/>
              <a:gd name="T191" fmla="*/ 452 w 452"/>
              <a:gd name="T192" fmla="*/ 801 h 801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52" h="801">
                <a:moveTo>
                  <a:pt x="294" y="779"/>
                </a:moveTo>
                <a:lnTo>
                  <a:pt x="300" y="771"/>
                </a:lnTo>
                <a:lnTo>
                  <a:pt x="308" y="769"/>
                </a:lnTo>
                <a:lnTo>
                  <a:pt x="314" y="767"/>
                </a:lnTo>
                <a:lnTo>
                  <a:pt x="320" y="769"/>
                </a:lnTo>
                <a:lnTo>
                  <a:pt x="330" y="775"/>
                </a:lnTo>
                <a:lnTo>
                  <a:pt x="336" y="779"/>
                </a:lnTo>
                <a:lnTo>
                  <a:pt x="352" y="785"/>
                </a:lnTo>
                <a:lnTo>
                  <a:pt x="364" y="787"/>
                </a:lnTo>
                <a:lnTo>
                  <a:pt x="368" y="785"/>
                </a:lnTo>
                <a:lnTo>
                  <a:pt x="370" y="783"/>
                </a:lnTo>
                <a:lnTo>
                  <a:pt x="370" y="777"/>
                </a:lnTo>
                <a:lnTo>
                  <a:pt x="368" y="773"/>
                </a:lnTo>
                <a:lnTo>
                  <a:pt x="366" y="769"/>
                </a:lnTo>
                <a:lnTo>
                  <a:pt x="360" y="757"/>
                </a:lnTo>
                <a:lnTo>
                  <a:pt x="360" y="749"/>
                </a:lnTo>
                <a:lnTo>
                  <a:pt x="362" y="743"/>
                </a:lnTo>
                <a:lnTo>
                  <a:pt x="368" y="737"/>
                </a:lnTo>
                <a:lnTo>
                  <a:pt x="374" y="733"/>
                </a:lnTo>
                <a:lnTo>
                  <a:pt x="380" y="731"/>
                </a:lnTo>
                <a:lnTo>
                  <a:pt x="388" y="729"/>
                </a:lnTo>
                <a:lnTo>
                  <a:pt x="398" y="729"/>
                </a:lnTo>
                <a:lnTo>
                  <a:pt x="404" y="727"/>
                </a:lnTo>
                <a:lnTo>
                  <a:pt x="406" y="725"/>
                </a:lnTo>
                <a:lnTo>
                  <a:pt x="406" y="721"/>
                </a:lnTo>
                <a:lnTo>
                  <a:pt x="404" y="715"/>
                </a:lnTo>
                <a:lnTo>
                  <a:pt x="402" y="711"/>
                </a:lnTo>
                <a:lnTo>
                  <a:pt x="396" y="705"/>
                </a:lnTo>
                <a:lnTo>
                  <a:pt x="398" y="695"/>
                </a:lnTo>
                <a:lnTo>
                  <a:pt x="404" y="687"/>
                </a:lnTo>
                <a:lnTo>
                  <a:pt x="408" y="678"/>
                </a:lnTo>
                <a:lnTo>
                  <a:pt x="402" y="672"/>
                </a:lnTo>
                <a:lnTo>
                  <a:pt x="400" y="666"/>
                </a:lnTo>
                <a:lnTo>
                  <a:pt x="400" y="660"/>
                </a:lnTo>
                <a:lnTo>
                  <a:pt x="402" y="656"/>
                </a:lnTo>
                <a:lnTo>
                  <a:pt x="406" y="650"/>
                </a:lnTo>
                <a:lnTo>
                  <a:pt x="408" y="648"/>
                </a:lnTo>
                <a:lnTo>
                  <a:pt x="410" y="636"/>
                </a:lnTo>
                <a:lnTo>
                  <a:pt x="414" y="610"/>
                </a:lnTo>
                <a:lnTo>
                  <a:pt x="422" y="602"/>
                </a:lnTo>
                <a:lnTo>
                  <a:pt x="426" y="594"/>
                </a:lnTo>
                <a:lnTo>
                  <a:pt x="436" y="576"/>
                </a:lnTo>
                <a:lnTo>
                  <a:pt x="442" y="560"/>
                </a:lnTo>
                <a:lnTo>
                  <a:pt x="444" y="554"/>
                </a:lnTo>
                <a:lnTo>
                  <a:pt x="450" y="542"/>
                </a:lnTo>
                <a:lnTo>
                  <a:pt x="452" y="532"/>
                </a:lnTo>
                <a:lnTo>
                  <a:pt x="452" y="522"/>
                </a:lnTo>
                <a:lnTo>
                  <a:pt x="450" y="512"/>
                </a:lnTo>
                <a:lnTo>
                  <a:pt x="446" y="504"/>
                </a:lnTo>
                <a:lnTo>
                  <a:pt x="440" y="490"/>
                </a:lnTo>
                <a:lnTo>
                  <a:pt x="436" y="486"/>
                </a:lnTo>
                <a:lnTo>
                  <a:pt x="434" y="480"/>
                </a:lnTo>
                <a:lnTo>
                  <a:pt x="434" y="452"/>
                </a:lnTo>
                <a:lnTo>
                  <a:pt x="440" y="446"/>
                </a:lnTo>
                <a:lnTo>
                  <a:pt x="426" y="278"/>
                </a:lnTo>
                <a:lnTo>
                  <a:pt x="410" y="108"/>
                </a:lnTo>
                <a:lnTo>
                  <a:pt x="406" y="104"/>
                </a:lnTo>
                <a:lnTo>
                  <a:pt x="402" y="98"/>
                </a:lnTo>
                <a:lnTo>
                  <a:pt x="396" y="86"/>
                </a:lnTo>
                <a:lnTo>
                  <a:pt x="394" y="76"/>
                </a:lnTo>
                <a:lnTo>
                  <a:pt x="394" y="72"/>
                </a:lnTo>
                <a:lnTo>
                  <a:pt x="392" y="66"/>
                </a:lnTo>
                <a:lnTo>
                  <a:pt x="390" y="60"/>
                </a:lnTo>
                <a:lnTo>
                  <a:pt x="382" y="54"/>
                </a:lnTo>
                <a:lnTo>
                  <a:pt x="376" y="48"/>
                </a:lnTo>
                <a:lnTo>
                  <a:pt x="372" y="42"/>
                </a:lnTo>
                <a:lnTo>
                  <a:pt x="370" y="36"/>
                </a:lnTo>
                <a:lnTo>
                  <a:pt x="372" y="24"/>
                </a:lnTo>
                <a:lnTo>
                  <a:pt x="372" y="20"/>
                </a:lnTo>
                <a:lnTo>
                  <a:pt x="372" y="0"/>
                </a:lnTo>
                <a:lnTo>
                  <a:pt x="74" y="22"/>
                </a:lnTo>
                <a:lnTo>
                  <a:pt x="74" y="26"/>
                </a:lnTo>
                <a:lnTo>
                  <a:pt x="76" y="28"/>
                </a:lnTo>
                <a:lnTo>
                  <a:pt x="82" y="32"/>
                </a:lnTo>
                <a:lnTo>
                  <a:pt x="92" y="38"/>
                </a:lnTo>
                <a:lnTo>
                  <a:pt x="98" y="42"/>
                </a:lnTo>
                <a:lnTo>
                  <a:pt x="100" y="46"/>
                </a:lnTo>
                <a:lnTo>
                  <a:pt x="102" y="50"/>
                </a:lnTo>
                <a:lnTo>
                  <a:pt x="102" y="52"/>
                </a:lnTo>
                <a:lnTo>
                  <a:pt x="100" y="56"/>
                </a:lnTo>
                <a:lnTo>
                  <a:pt x="98" y="56"/>
                </a:lnTo>
                <a:lnTo>
                  <a:pt x="112" y="66"/>
                </a:lnTo>
                <a:lnTo>
                  <a:pt x="116" y="68"/>
                </a:lnTo>
                <a:lnTo>
                  <a:pt x="120" y="70"/>
                </a:lnTo>
                <a:lnTo>
                  <a:pt x="124" y="74"/>
                </a:lnTo>
                <a:lnTo>
                  <a:pt x="128" y="80"/>
                </a:lnTo>
                <a:lnTo>
                  <a:pt x="130" y="88"/>
                </a:lnTo>
                <a:lnTo>
                  <a:pt x="130" y="98"/>
                </a:lnTo>
                <a:lnTo>
                  <a:pt x="126" y="110"/>
                </a:lnTo>
                <a:lnTo>
                  <a:pt x="122" y="120"/>
                </a:lnTo>
                <a:lnTo>
                  <a:pt x="118" y="124"/>
                </a:lnTo>
                <a:lnTo>
                  <a:pt x="116" y="126"/>
                </a:lnTo>
                <a:lnTo>
                  <a:pt x="114" y="124"/>
                </a:lnTo>
                <a:lnTo>
                  <a:pt x="112" y="124"/>
                </a:lnTo>
                <a:lnTo>
                  <a:pt x="110" y="128"/>
                </a:lnTo>
                <a:lnTo>
                  <a:pt x="110" y="152"/>
                </a:lnTo>
                <a:lnTo>
                  <a:pt x="110" y="154"/>
                </a:lnTo>
                <a:lnTo>
                  <a:pt x="108" y="158"/>
                </a:lnTo>
                <a:lnTo>
                  <a:pt x="102" y="160"/>
                </a:lnTo>
                <a:lnTo>
                  <a:pt x="90" y="162"/>
                </a:lnTo>
                <a:lnTo>
                  <a:pt x="88" y="164"/>
                </a:lnTo>
                <a:lnTo>
                  <a:pt x="88" y="168"/>
                </a:lnTo>
                <a:lnTo>
                  <a:pt x="84" y="170"/>
                </a:lnTo>
                <a:lnTo>
                  <a:pt x="72" y="174"/>
                </a:lnTo>
                <a:lnTo>
                  <a:pt x="54" y="176"/>
                </a:lnTo>
                <a:lnTo>
                  <a:pt x="48" y="180"/>
                </a:lnTo>
                <a:lnTo>
                  <a:pt x="42" y="184"/>
                </a:lnTo>
                <a:lnTo>
                  <a:pt x="38" y="188"/>
                </a:lnTo>
                <a:lnTo>
                  <a:pt x="36" y="194"/>
                </a:lnTo>
                <a:lnTo>
                  <a:pt x="38" y="204"/>
                </a:lnTo>
                <a:lnTo>
                  <a:pt x="42" y="212"/>
                </a:lnTo>
                <a:lnTo>
                  <a:pt x="50" y="230"/>
                </a:lnTo>
                <a:lnTo>
                  <a:pt x="56" y="240"/>
                </a:lnTo>
                <a:lnTo>
                  <a:pt x="56" y="244"/>
                </a:lnTo>
                <a:lnTo>
                  <a:pt x="54" y="248"/>
                </a:lnTo>
                <a:lnTo>
                  <a:pt x="46" y="260"/>
                </a:lnTo>
                <a:lnTo>
                  <a:pt x="38" y="276"/>
                </a:lnTo>
                <a:lnTo>
                  <a:pt x="38" y="280"/>
                </a:lnTo>
                <a:lnTo>
                  <a:pt x="36" y="286"/>
                </a:lnTo>
                <a:lnTo>
                  <a:pt x="32" y="292"/>
                </a:lnTo>
                <a:lnTo>
                  <a:pt x="26" y="294"/>
                </a:lnTo>
                <a:lnTo>
                  <a:pt x="20" y="294"/>
                </a:lnTo>
                <a:lnTo>
                  <a:pt x="16" y="296"/>
                </a:lnTo>
                <a:lnTo>
                  <a:pt x="12" y="298"/>
                </a:lnTo>
                <a:lnTo>
                  <a:pt x="8" y="302"/>
                </a:lnTo>
                <a:lnTo>
                  <a:pt x="8" y="306"/>
                </a:lnTo>
                <a:lnTo>
                  <a:pt x="10" y="312"/>
                </a:lnTo>
                <a:lnTo>
                  <a:pt x="14" y="318"/>
                </a:lnTo>
                <a:lnTo>
                  <a:pt x="14" y="320"/>
                </a:lnTo>
                <a:lnTo>
                  <a:pt x="12" y="326"/>
                </a:lnTo>
                <a:lnTo>
                  <a:pt x="6" y="336"/>
                </a:lnTo>
                <a:lnTo>
                  <a:pt x="4" y="336"/>
                </a:lnTo>
                <a:lnTo>
                  <a:pt x="0" y="348"/>
                </a:lnTo>
                <a:lnTo>
                  <a:pt x="0" y="362"/>
                </a:lnTo>
                <a:lnTo>
                  <a:pt x="0" y="382"/>
                </a:lnTo>
                <a:lnTo>
                  <a:pt x="2" y="392"/>
                </a:lnTo>
                <a:lnTo>
                  <a:pt x="6" y="402"/>
                </a:lnTo>
                <a:lnTo>
                  <a:pt x="12" y="414"/>
                </a:lnTo>
                <a:lnTo>
                  <a:pt x="18" y="426"/>
                </a:lnTo>
                <a:lnTo>
                  <a:pt x="26" y="436"/>
                </a:lnTo>
                <a:lnTo>
                  <a:pt x="38" y="448"/>
                </a:lnTo>
                <a:lnTo>
                  <a:pt x="52" y="460"/>
                </a:lnTo>
                <a:lnTo>
                  <a:pt x="68" y="470"/>
                </a:lnTo>
                <a:lnTo>
                  <a:pt x="76" y="474"/>
                </a:lnTo>
                <a:lnTo>
                  <a:pt x="80" y="476"/>
                </a:lnTo>
                <a:lnTo>
                  <a:pt x="84" y="480"/>
                </a:lnTo>
                <a:lnTo>
                  <a:pt x="88" y="486"/>
                </a:lnTo>
                <a:lnTo>
                  <a:pt x="92" y="494"/>
                </a:lnTo>
                <a:lnTo>
                  <a:pt x="94" y="504"/>
                </a:lnTo>
                <a:lnTo>
                  <a:pt x="96" y="520"/>
                </a:lnTo>
                <a:lnTo>
                  <a:pt x="96" y="530"/>
                </a:lnTo>
                <a:lnTo>
                  <a:pt x="98" y="538"/>
                </a:lnTo>
                <a:lnTo>
                  <a:pt x="102" y="542"/>
                </a:lnTo>
                <a:lnTo>
                  <a:pt x="106" y="542"/>
                </a:lnTo>
                <a:lnTo>
                  <a:pt x="110" y="542"/>
                </a:lnTo>
                <a:lnTo>
                  <a:pt x="114" y="540"/>
                </a:lnTo>
                <a:lnTo>
                  <a:pt x="122" y="532"/>
                </a:lnTo>
                <a:lnTo>
                  <a:pt x="126" y="530"/>
                </a:lnTo>
                <a:lnTo>
                  <a:pt x="132" y="530"/>
                </a:lnTo>
                <a:lnTo>
                  <a:pt x="138" y="532"/>
                </a:lnTo>
                <a:lnTo>
                  <a:pt x="146" y="536"/>
                </a:lnTo>
                <a:lnTo>
                  <a:pt x="156" y="544"/>
                </a:lnTo>
                <a:lnTo>
                  <a:pt x="160" y="550"/>
                </a:lnTo>
                <a:lnTo>
                  <a:pt x="160" y="552"/>
                </a:lnTo>
                <a:lnTo>
                  <a:pt x="146" y="606"/>
                </a:lnTo>
                <a:lnTo>
                  <a:pt x="142" y="612"/>
                </a:lnTo>
                <a:lnTo>
                  <a:pt x="140" y="618"/>
                </a:lnTo>
                <a:lnTo>
                  <a:pt x="140" y="626"/>
                </a:lnTo>
                <a:lnTo>
                  <a:pt x="142" y="634"/>
                </a:lnTo>
                <a:lnTo>
                  <a:pt x="148" y="644"/>
                </a:lnTo>
                <a:lnTo>
                  <a:pt x="158" y="654"/>
                </a:lnTo>
                <a:lnTo>
                  <a:pt x="174" y="662"/>
                </a:lnTo>
                <a:lnTo>
                  <a:pt x="186" y="668"/>
                </a:lnTo>
                <a:lnTo>
                  <a:pt x="188" y="672"/>
                </a:lnTo>
                <a:lnTo>
                  <a:pt x="188" y="680"/>
                </a:lnTo>
                <a:lnTo>
                  <a:pt x="210" y="680"/>
                </a:lnTo>
                <a:lnTo>
                  <a:pt x="226" y="699"/>
                </a:lnTo>
                <a:lnTo>
                  <a:pt x="242" y="705"/>
                </a:lnTo>
                <a:lnTo>
                  <a:pt x="246" y="731"/>
                </a:lnTo>
                <a:lnTo>
                  <a:pt x="254" y="745"/>
                </a:lnTo>
                <a:lnTo>
                  <a:pt x="248" y="763"/>
                </a:lnTo>
                <a:lnTo>
                  <a:pt x="248" y="773"/>
                </a:lnTo>
                <a:lnTo>
                  <a:pt x="260" y="785"/>
                </a:lnTo>
                <a:lnTo>
                  <a:pt x="262" y="795"/>
                </a:lnTo>
                <a:lnTo>
                  <a:pt x="270" y="801"/>
                </a:lnTo>
                <a:lnTo>
                  <a:pt x="270" y="791"/>
                </a:lnTo>
                <a:lnTo>
                  <a:pt x="272" y="787"/>
                </a:lnTo>
                <a:lnTo>
                  <a:pt x="276" y="789"/>
                </a:lnTo>
                <a:lnTo>
                  <a:pt x="278" y="795"/>
                </a:lnTo>
                <a:lnTo>
                  <a:pt x="286" y="789"/>
                </a:lnTo>
                <a:lnTo>
                  <a:pt x="292" y="779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68" name="Freeform 45"/>
          <p:cNvSpPr>
            <a:spLocks noChangeAspect="1"/>
          </p:cNvSpPr>
          <p:nvPr/>
        </p:nvSpPr>
        <p:spPr bwMode="auto">
          <a:xfrm>
            <a:off x="5446532" y="1829875"/>
            <a:ext cx="841360" cy="507006"/>
          </a:xfrm>
          <a:custGeom>
            <a:avLst/>
            <a:gdLst>
              <a:gd name="T0" fmla="*/ 1 w 646"/>
              <a:gd name="T1" fmla="*/ 26 h 336"/>
              <a:gd name="T2" fmla="*/ 3 w 646"/>
              <a:gd name="T3" fmla="*/ 32 h 336"/>
              <a:gd name="T4" fmla="*/ 6 w 646"/>
              <a:gd name="T5" fmla="*/ 33 h 336"/>
              <a:gd name="T6" fmla="*/ 16 w 646"/>
              <a:gd name="T7" fmla="*/ 38 h 336"/>
              <a:gd name="T8" fmla="*/ 25 w 646"/>
              <a:gd name="T9" fmla="*/ 44 h 336"/>
              <a:gd name="T10" fmla="*/ 27 w 646"/>
              <a:gd name="T11" fmla="*/ 45 h 336"/>
              <a:gd name="T12" fmla="*/ 27 w 646"/>
              <a:gd name="T13" fmla="*/ 53 h 336"/>
              <a:gd name="T14" fmla="*/ 29 w 646"/>
              <a:gd name="T15" fmla="*/ 58 h 336"/>
              <a:gd name="T16" fmla="*/ 31 w 646"/>
              <a:gd name="T17" fmla="*/ 61 h 336"/>
              <a:gd name="T18" fmla="*/ 32 w 646"/>
              <a:gd name="T19" fmla="*/ 56 h 336"/>
              <a:gd name="T20" fmla="*/ 35 w 646"/>
              <a:gd name="T21" fmla="*/ 42 h 336"/>
              <a:gd name="T22" fmla="*/ 36 w 646"/>
              <a:gd name="T23" fmla="*/ 40 h 336"/>
              <a:gd name="T24" fmla="*/ 36 w 646"/>
              <a:gd name="T25" fmla="*/ 44 h 336"/>
              <a:gd name="T26" fmla="*/ 40 w 646"/>
              <a:gd name="T27" fmla="*/ 39 h 336"/>
              <a:gd name="T28" fmla="*/ 39 w 646"/>
              <a:gd name="T29" fmla="*/ 44 h 336"/>
              <a:gd name="T30" fmla="*/ 40 w 646"/>
              <a:gd name="T31" fmla="*/ 46 h 336"/>
              <a:gd name="T32" fmla="*/ 42 w 646"/>
              <a:gd name="T33" fmla="*/ 40 h 336"/>
              <a:gd name="T34" fmla="*/ 43 w 646"/>
              <a:gd name="T35" fmla="*/ 37 h 336"/>
              <a:gd name="T36" fmla="*/ 47 w 646"/>
              <a:gd name="T37" fmla="*/ 35 h 336"/>
              <a:gd name="T38" fmla="*/ 55 w 646"/>
              <a:gd name="T39" fmla="*/ 32 h 336"/>
              <a:gd name="T40" fmla="*/ 59 w 646"/>
              <a:gd name="T41" fmla="*/ 37 h 336"/>
              <a:gd name="T42" fmla="*/ 59 w 646"/>
              <a:gd name="T43" fmla="*/ 32 h 336"/>
              <a:gd name="T44" fmla="*/ 60 w 646"/>
              <a:gd name="T45" fmla="*/ 32 h 336"/>
              <a:gd name="T46" fmla="*/ 66 w 646"/>
              <a:gd name="T47" fmla="*/ 32 h 336"/>
              <a:gd name="T48" fmla="*/ 63 w 646"/>
              <a:gd name="T49" fmla="*/ 26 h 336"/>
              <a:gd name="T50" fmla="*/ 62 w 646"/>
              <a:gd name="T51" fmla="*/ 20 h 336"/>
              <a:gd name="T52" fmla="*/ 61 w 646"/>
              <a:gd name="T53" fmla="*/ 20 h 336"/>
              <a:gd name="T54" fmla="*/ 59 w 646"/>
              <a:gd name="T55" fmla="*/ 22 h 336"/>
              <a:gd name="T56" fmla="*/ 55 w 646"/>
              <a:gd name="T57" fmla="*/ 21 h 336"/>
              <a:gd name="T58" fmla="*/ 54 w 646"/>
              <a:gd name="T59" fmla="*/ 13 h 336"/>
              <a:gd name="T60" fmla="*/ 47 w 646"/>
              <a:gd name="T61" fmla="*/ 17 h 336"/>
              <a:gd name="T62" fmla="*/ 38 w 646"/>
              <a:gd name="T63" fmla="*/ 24 h 336"/>
              <a:gd name="T64" fmla="*/ 36 w 646"/>
              <a:gd name="T65" fmla="*/ 23 h 336"/>
              <a:gd name="T66" fmla="*/ 34 w 646"/>
              <a:gd name="T67" fmla="*/ 24 h 336"/>
              <a:gd name="T68" fmla="*/ 29 w 646"/>
              <a:gd name="T69" fmla="*/ 18 h 336"/>
              <a:gd name="T70" fmla="*/ 24 w 646"/>
              <a:gd name="T71" fmla="*/ 15 h 336"/>
              <a:gd name="T72" fmla="*/ 23 w 646"/>
              <a:gd name="T73" fmla="*/ 15 h 336"/>
              <a:gd name="T74" fmla="*/ 21 w 646"/>
              <a:gd name="T75" fmla="*/ 15 h 336"/>
              <a:gd name="T76" fmla="*/ 20 w 646"/>
              <a:gd name="T77" fmla="*/ 20 h 336"/>
              <a:gd name="T78" fmla="*/ 18 w 646"/>
              <a:gd name="T79" fmla="*/ 13 h 336"/>
              <a:gd name="T80" fmla="*/ 19 w 646"/>
              <a:gd name="T81" fmla="*/ 11 h 336"/>
              <a:gd name="T82" fmla="*/ 20 w 646"/>
              <a:gd name="T83" fmla="*/ 13 h 336"/>
              <a:gd name="T84" fmla="*/ 21 w 646"/>
              <a:gd name="T85" fmla="*/ 11 h 336"/>
              <a:gd name="T86" fmla="*/ 25 w 646"/>
              <a:gd name="T87" fmla="*/ 2 h 336"/>
              <a:gd name="T88" fmla="*/ 27 w 646"/>
              <a:gd name="T89" fmla="*/ 2 h 336"/>
              <a:gd name="T90" fmla="*/ 25 w 646"/>
              <a:gd name="T91" fmla="*/ 0 h 336"/>
              <a:gd name="T92" fmla="*/ 20 w 646"/>
              <a:gd name="T93" fmla="*/ 4 h 336"/>
              <a:gd name="T94" fmla="*/ 16 w 646"/>
              <a:gd name="T95" fmla="*/ 8 h 336"/>
              <a:gd name="T96" fmla="*/ 14 w 646"/>
              <a:gd name="T97" fmla="*/ 14 h 336"/>
              <a:gd name="T98" fmla="*/ 12 w 646"/>
              <a:gd name="T99" fmla="*/ 17 h 336"/>
              <a:gd name="T100" fmla="*/ 8 w 646"/>
              <a:gd name="T101" fmla="*/ 20 h 336"/>
              <a:gd name="T102" fmla="*/ 2 w 646"/>
              <a:gd name="T103" fmla="*/ 25 h 3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646"/>
              <a:gd name="T157" fmla="*/ 0 h 336"/>
              <a:gd name="T158" fmla="*/ 646 w 646"/>
              <a:gd name="T159" fmla="*/ 336 h 3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646" h="336">
                <a:moveTo>
                  <a:pt x="0" y="146"/>
                </a:moveTo>
                <a:lnTo>
                  <a:pt x="0" y="148"/>
                </a:lnTo>
                <a:lnTo>
                  <a:pt x="4" y="148"/>
                </a:lnTo>
                <a:lnTo>
                  <a:pt x="12" y="148"/>
                </a:lnTo>
                <a:lnTo>
                  <a:pt x="18" y="150"/>
                </a:lnTo>
                <a:lnTo>
                  <a:pt x="22" y="154"/>
                </a:lnTo>
                <a:lnTo>
                  <a:pt x="28" y="162"/>
                </a:lnTo>
                <a:lnTo>
                  <a:pt x="32" y="172"/>
                </a:lnTo>
                <a:lnTo>
                  <a:pt x="34" y="176"/>
                </a:lnTo>
                <a:lnTo>
                  <a:pt x="38" y="180"/>
                </a:lnTo>
                <a:lnTo>
                  <a:pt x="46" y="184"/>
                </a:lnTo>
                <a:lnTo>
                  <a:pt x="60" y="186"/>
                </a:lnTo>
                <a:lnTo>
                  <a:pt x="94" y="190"/>
                </a:lnTo>
                <a:lnTo>
                  <a:pt x="114" y="194"/>
                </a:lnTo>
                <a:lnTo>
                  <a:pt x="134" y="200"/>
                </a:lnTo>
                <a:lnTo>
                  <a:pt x="152" y="206"/>
                </a:lnTo>
                <a:lnTo>
                  <a:pt x="166" y="214"/>
                </a:lnTo>
                <a:lnTo>
                  <a:pt x="232" y="222"/>
                </a:lnTo>
                <a:lnTo>
                  <a:pt x="236" y="226"/>
                </a:lnTo>
                <a:lnTo>
                  <a:pt x="240" y="242"/>
                </a:lnTo>
                <a:lnTo>
                  <a:pt x="244" y="242"/>
                </a:lnTo>
                <a:lnTo>
                  <a:pt x="248" y="242"/>
                </a:lnTo>
                <a:lnTo>
                  <a:pt x="254" y="244"/>
                </a:lnTo>
                <a:lnTo>
                  <a:pt x="260" y="248"/>
                </a:lnTo>
                <a:lnTo>
                  <a:pt x="264" y="254"/>
                </a:lnTo>
                <a:lnTo>
                  <a:pt x="268" y="264"/>
                </a:lnTo>
                <a:lnTo>
                  <a:pt x="268" y="278"/>
                </a:lnTo>
                <a:lnTo>
                  <a:pt x="266" y="292"/>
                </a:lnTo>
                <a:lnTo>
                  <a:pt x="264" y="304"/>
                </a:lnTo>
                <a:lnTo>
                  <a:pt x="288" y="304"/>
                </a:lnTo>
                <a:lnTo>
                  <a:pt x="286" y="310"/>
                </a:lnTo>
                <a:lnTo>
                  <a:pt x="286" y="320"/>
                </a:lnTo>
                <a:lnTo>
                  <a:pt x="286" y="326"/>
                </a:lnTo>
                <a:lnTo>
                  <a:pt x="288" y="332"/>
                </a:lnTo>
                <a:lnTo>
                  <a:pt x="292" y="334"/>
                </a:lnTo>
                <a:lnTo>
                  <a:pt x="298" y="336"/>
                </a:lnTo>
                <a:lnTo>
                  <a:pt x="304" y="320"/>
                </a:lnTo>
                <a:lnTo>
                  <a:pt x="302" y="322"/>
                </a:lnTo>
                <a:lnTo>
                  <a:pt x="304" y="320"/>
                </a:lnTo>
                <a:lnTo>
                  <a:pt x="310" y="306"/>
                </a:lnTo>
                <a:lnTo>
                  <a:pt x="322" y="282"/>
                </a:lnTo>
                <a:lnTo>
                  <a:pt x="342" y="248"/>
                </a:lnTo>
                <a:lnTo>
                  <a:pt x="342" y="236"/>
                </a:lnTo>
                <a:lnTo>
                  <a:pt x="344" y="228"/>
                </a:lnTo>
                <a:lnTo>
                  <a:pt x="346" y="222"/>
                </a:lnTo>
                <a:lnTo>
                  <a:pt x="348" y="218"/>
                </a:lnTo>
                <a:lnTo>
                  <a:pt x="352" y="216"/>
                </a:lnTo>
                <a:lnTo>
                  <a:pt x="354" y="216"/>
                </a:lnTo>
                <a:lnTo>
                  <a:pt x="352" y="218"/>
                </a:lnTo>
                <a:lnTo>
                  <a:pt x="352" y="222"/>
                </a:lnTo>
                <a:lnTo>
                  <a:pt x="352" y="232"/>
                </a:lnTo>
                <a:lnTo>
                  <a:pt x="354" y="244"/>
                </a:lnTo>
                <a:lnTo>
                  <a:pt x="372" y="232"/>
                </a:lnTo>
                <a:lnTo>
                  <a:pt x="372" y="222"/>
                </a:lnTo>
                <a:lnTo>
                  <a:pt x="384" y="220"/>
                </a:lnTo>
                <a:lnTo>
                  <a:pt x="388" y="214"/>
                </a:lnTo>
                <a:lnTo>
                  <a:pt x="394" y="218"/>
                </a:lnTo>
                <a:lnTo>
                  <a:pt x="388" y="228"/>
                </a:lnTo>
                <a:lnTo>
                  <a:pt x="384" y="236"/>
                </a:lnTo>
                <a:lnTo>
                  <a:pt x="382" y="242"/>
                </a:lnTo>
                <a:lnTo>
                  <a:pt x="382" y="248"/>
                </a:lnTo>
                <a:lnTo>
                  <a:pt x="384" y="250"/>
                </a:lnTo>
                <a:lnTo>
                  <a:pt x="386" y="250"/>
                </a:lnTo>
                <a:lnTo>
                  <a:pt x="388" y="250"/>
                </a:lnTo>
                <a:lnTo>
                  <a:pt x="392" y="242"/>
                </a:lnTo>
                <a:lnTo>
                  <a:pt x="406" y="228"/>
                </a:lnTo>
                <a:lnTo>
                  <a:pt x="410" y="224"/>
                </a:lnTo>
                <a:lnTo>
                  <a:pt x="416" y="220"/>
                </a:lnTo>
                <a:lnTo>
                  <a:pt x="414" y="216"/>
                </a:lnTo>
                <a:lnTo>
                  <a:pt x="414" y="210"/>
                </a:lnTo>
                <a:lnTo>
                  <a:pt x="416" y="206"/>
                </a:lnTo>
                <a:lnTo>
                  <a:pt x="418" y="202"/>
                </a:lnTo>
                <a:lnTo>
                  <a:pt x="426" y="198"/>
                </a:lnTo>
                <a:lnTo>
                  <a:pt x="430" y="196"/>
                </a:lnTo>
                <a:lnTo>
                  <a:pt x="458" y="198"/>
                </a:lnTo>
                <a:lnTo>
                  <a:pt x="456" y="192"/>
                </a:lnTo>
                <a:lnTo>
                  <a:pt x="476" y="194"/>
                </a:lnTo>
                <a:lnTo>
                  <a:pt x="490" y="172"/>
                </a:lnTo>
                <a:lnTo>
                  <a:pt x="534" y="176"/>
                </a:lnTo>
                <a:lnTo>
                  <a:pt x="536" y="178"/>
                </a:lnTo>
                <a:lnTo>
                  <a:pt x="556" y="192"/>
                </a:lnTo>
                <a:lnTo>
                  <a:pt x="570" y="200"/>
                </a:lnTo>
                <a:lnTo>
                  <a:pt x="574" y="202"/>
                </a:lnTo>
                <a:lnTo>
                  <a:pt x="574" y="200"/>
                </a:lnTo>
                <a:lnTo>
                  <a:pt x="574" y="196"/>
                </a:lnTo>
                <a:lnTo>
                  <a:pt x="572" y="186"/>
                </a:lnTo>
                <a:lnTo>
                  <a:pt x="572" y="182"/>
                </a:lnTo>
                <a:lnTo>
                  <a:pt x="572" y="178"/>
                </a:lnTo>
                <a:lnTo>
                  <a:pt x="576" y="174"/>
                </a:lnTo>
                <a:lnTo>
                  <a:pt x="580" y="172"/>
                </a:lnTo>
                <a:lnTo>
                  <a:pt x="582" y="172"/>
                </a:lnTo>
                <a:lnTo>
                  <a:pt x="584" y="176"/>
                </a:lnTo>
                <a:lnTo>
                  <a:pt x="586" y="176"/>
                </a:lnTo>
                <a:lnTo>
                  <a:pt x="596" y="176"/>
                </a:lnTo>
                <a:lnTo>
                  <a:pt x="610" y="172"/>
                </a:lnTo>
                <a:lnTo>
                  <a:pt x="644" y="172"/>
                </a:lnTo>
                <a:lnTo>
                  <a:pt x="646" y="164"/>
                </a:lnTo>
                <a:lnTo>
                  <a:pt x="640" y="164"/>
                </a:lnTo>
                <a:lnTo>
                  <a:pt x="630" y="148"/>
                </a:lnTo>
                <a:lnTo>
                  <a:pt x="614" y="148"/>
                </a:lnTo>
                <a:lnTo>
                  <a:pt x="612" y="132"/>
                </a:lnTo>
                <a:lnTo>
                  <a:pt x="612" y="122"/>
                </a:lnTo>
                <a:lnTo>
                  <a:pt x="610" y="114"/>
                </a:lnTo>
                <a:lnTo>
                  <a:pt x="606" y="110"/>
                </a:lnTo>
                <a:lnTo>
                  <a:pt x="602" y="108"/>
                </a:lnTo>
                <a:lnTo>
                  <a:pt x="600" y="108"/>
                </a:lnTo>
                <a:lnTo>
                  <a:pt x="596" y="110"/>
                </a:lnTo>
                <a:lnTo>
                  <a:pt x="592" y="112"/>
                </a:lnTo>
                <a:lnTo>
                  <a:pt x="586" y="116"/>
                </a:lnTo>
                <a:lnTo>
                  <a:pt x="582" y="118"/>
                </a:lnTo>
                <a:lnTo>
                  <a:pt x="578" y="118"/>
                </a:lnTo>
                <a:lnTo>
                  <a:pt x="574" y="116"/>
                </a:lnTo>
                <a:lnTo>
                  <a:pt x="568" y="112"/>
                </a:lnTo>
                <a:lnTo>
                  <a:pt x="568" y="110"/>
                </a:lnTo>
                <a:lnTo>
                  <a:pt x="560" y="116"/>
                </a:lnTo>
                <a:lnTo>
                  <a:pt x="536" y="114"/>
                </a:lnTo>
                <a:lnTo>
                  <a:pt x="534" y="108"/>
                </a:lnTo>
                <a:lnTo>
                  <a:pt x="530" y="84"/>
                </a:lnTo>
                <a:lnTo>
                  <a:pt x="532" y="76"/>
                </a:lnTo>
                <a:lnTo>
                  <a:pt x="532" y="70"/>
                </a:lnTo>
                <a:lnTo>
                  <a:pt x="510" y="78"/>
                </a:lnTo>
                <a:lnTo>
                  <a:pt x="496" y="84"/>
                </a:lnTo>
                <a:lnTo>
                  <a:pt x="480" y="88"/>
                </a:lnTo>
                <a:lnTo>
                  <a:pt x="452" y="94"/>
                </a:lnTo>
                <a:lnTo>
                  <a:pt x="428" y="96"/>
                </a:lnTo>
                <a:lnTo>
                  <a:pt x="420" y="96"/>
                </a:lnTo>
                <a:lnTo>
                  <a:pt x="378" y="136"/>
                </a:lnTo>
                <a:lnTo>
                  <a:pt x="370" y="134"/>
                </a:lnTo>
                <a:lnTo>
                  <a:pt x="362" y="134"/>
                </a:lnTo>
                <a:lnTo>
                  <a:pt x="356" y="134"/>
                </a:lnTo>
                <a:lnTo>
                  <a:pt x="350" y="134"/>
                </a:lnTo>
                <a:lnTo>
                  <a:pt x="348" y="128"/>
                </a:lnTo>
                <a:lnTo>
                  <a:pt x="346" y="126"/>
                </a:lnTo>
                <a:lnTo>
                  <a:pt x="342" y="124"/>
                </a:lnTo>
                <a:lnTo>
                  <a:pt x="338" y="126"/>
                </a:lnTo>
                <a:lnTo>
                  <a:pt x="330" y="130"/>
                </a:lnTo>
                <a:lnTo>
                  <a:pt x="326" y="132"/>
                </a:lnTo>
                <a:lnTo>
                  <a:pt x="304" y="132"/>
                </a:lnTo>
                <a:lnTo>
                  <a:pt x="300" y="124"/>
                </a:lnTo>
                <a:lnTo>
                  <a:pt x="280" y="100"/>
                </a:lnTo>
                <a:lnTo>
                  <a:pt x="268" y="88"/>
                </a:lnTo>
                <a:lnTo>
                  <a:pt x="258" y="82"/>
                </a:lnTo>
                <a:lnTo>
                  <a:pt x="246" y="80"/>
                </a:lnTo>
                <a:lnTo>
                  <a:pt x="236" y="80"/>
                </a:lnTo>
                <a:lnTo>
                  <a:pt x="228" y="84"/>
                </a:lnTo>
                <a:lnTo>
                  <a:pt x="222" y="86"/>
                </a:lnTo>
                <a:lnTo>
                  <a:pt x="216" y="92"/>
                </a:lnTo>
                <a:lnTo>
                  <a:pt x="218" y="84"/>
                </a:lnTo>
                <a:lnTo>
                  <a:pt x="220" y="78"/>
                </a:lnTo>
                <a:lnTo>
                  <a:pt x="220" y="76"/>
                </a:lnTo>
                <a:lnTo>
                  <a:pt x="214" y="78"/>
                </a:lnTo>
                <a:lnTo>
                  <a:pt x="208" y="80"/>
                </a:lnTo>
                <a:lnTo>
                  <a:pt x="204" y="86"/>
                </a:lnTo>
                <a:lnTo>
                  <a:pt x="200" y="90"/>
                </a:lnTo>
                <a:lnTo>
                  <a:pt x="194" y="102"/>
                </a:lnTo>
                <a:lnTo>
                  <a:pt x="192" y="106"/>
                </a:lnTo>
                <a:lnTo>
                  <a:pt x="192" y="74"/>
                </a:lnTo>
                <a:lnTo>
                  <a:pt x="190" y="76"/>
                </a:lnTo>
                <a:lnTo>
                  <a:pt x="188" y="76"/>
                </a:lnTo>
                <a:lnTo>
                  <a:pt x="184" y="72"/>
                </a:lnTo>
                <a:lnTo>
                  <a:pt x="184" y="64"/>
                </a:lnTo>
                <a:lnTo>
                  <a:pt x="186" y="56"/>
                </a:lnTo>
                <a:lnTo>
                  <a:pt x="188" y="56"/>
                </a:lnTo>
                <a:lnTo>
                  <a:pt x="188" y="58"/>
                </a:lnTo>
                <a:lnTo>
                  <a:pt x="192" y="62"/>
                </a:lnTo>
                <a:lnTo>
                  <a:pt x="190" y="56"/>
                </a:lnTo>
                <a:lnTo>
                  <a:pt x="192" y="62"/>
                </a:lnTo>
                <a:lnTo>
                  <a:pt x="192" y="68"/>
                </a:lnTo>
                <a:lnTo>
                  <a:pt x="194" y="70"/>
                </a:lnTo>
                <a:lnTo>
                  <a:pt x="196" y="70"/>
                </a:lnTo>
                <a:lnTo>
                  <a:pt x="198" y="70"/>
                </a:lnTo>
                <a:lnTo>
                  <a:pt x="202" y="62"/>
                </a:lnTo>
                <a:lnTo>
                  <a:pt x="210" y="52"/>
                </a:lnTo>
                <a:lnTo>
                  <a:pt x="212" y="44"/>
                </a:lnTo>
                <a:lnTo>
                  <a:pt x="236" y="20"/>
                </a:lnTo>
                <a:lnTo>
                  <a:pt x="244" y="10"/>
                </a:lnTo>
                <a:lnTo>
                  <a:pt x="242" y="10"/>
                </a:lnTo>
                <a:lnTo>
                  <a:pt x="244" y="10"/>
                </a:lnTo>
                <a:lnTo>
                  <a:pt x="254" y="8"/>
                </a:lnTo>
                <a:lnTo>
                  <a:pt x="258" y="6"/>
                </a:lnTo>
                <a:lnTo>
                  <a:pt x="258" y="4"/>
                </a:lnTo>
                <a:lnTo>
                  <a:pt x="254" y="2"/>
                </a:lnTo>
                <a:lnTo>
                  <a:pt x="244" y="0"/>
                </a:lnTo>
                <a:lnTo>
                  <a:pt x="238" y="0"/>
                </a:lnTo>
                <a:lnTo>
                  <a:pt x="224" y="2"/>
                </a:lnTo>
                <a:lnTo>
                  <a:pt x="210" y="6"/>
                </a:lnTo>
                <a:lnTo>
                  <a:pt x="200" y="14"/>
                </a:lnTo>
                <a:lnTo>
                  <a:pt x="192" y="20"/>
                </a:lnTo>
                <a:lnTo>
                  <a:pt x="180" y="34"/>
                </a:lnTo>
                <a:lnTo>
                  <a:pt x="174" y="40"/>
                </a:lnTo>
                <a:lnTo>
                  <a:pt x="166" y="42"/>
                </a:lnTo>
                <a:lnTo>
                  <a:pt x="160" y="46"/>
                </a:lnTo>
                <a:lnTo>
                  <a:pt x="154" y="52"/>
                </a:lnTo>
                <a:lnTo>
                  <a:pt x="150" y="58"/>
                </a:lnTo>
                <a:lnTo>
                  <a:pt x="144" y="70"/>
                </a:lnTo>
                <a:lnTo>
                  <a:pt x="142" y="74"/>
                </a:lnTo>
                <a:lnTo>
                  <a:pt x="138" y="76"/>
                </a:lnTo>
                <a:lnTo>
                  <a:pt x="134" y="76"/>
                </a:lnTo>
                <a:lnTo>
                  <a:pt x="130" y="80"/>
                </a:lnTo>
                <a:lnTo>
                  <a:pt x="118" y="88"/>
                </a:lnTo>
                <a:lnTo>
                  <a:pt x="102" y="102"/>
                </a:lnTo>
                <a:lnTo>
                  <a:pt x="94" y="102"/>
                </a:lnTo>
                <a:lnTo>
                  <a:pt x="82" y="104"/>
                </a:lnTo>
                <a:lnTo>
                  <a:pt x="72" y="106"/>
                </a:lnTo>
                <a:lnTo>
                  <a:pt x="60" y="110"/>
                </a:lnTo>
                <a:lnTo>
                  <a:pt x="50" y="120"/>
                </a:lnTo>
                <a:lnTo>
                  <a:pt x="42" y="128"/>
                </a:lnTo>
                <a:lnTo>
                  <a:pt x="22" y="138"/>
                </a:lnTo>
                <a:lnTo>
                  <a:pt x="6" y="144"/>
                </a:lnTo>
                <a:lnTo>
                  <a:pt x="2" y="146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69" name="Freeform 46"/>
          <p:cNvSpPr>
            <a:spLocks noChangeAspect="1"/>
          </p:cNvSpPr>
          <p:nvPr/>
        </p:nvSpPr>
        <p:spPr bwMode="auto">
          <a:xfrm>
            <a:off x="6274567" y="2869939"/>
            <a:ext cx="618647" cy="813615"/>
          </a:xfrm>
          <a:custGeom>
            <a:avLst/>
            <a:gdLst>
              <a:gd name="T0" fmla="*/ 14 w 474"/>
              <a:gd name="T1" fmla="*/ 17 h 540"/>
              <a:gd name="T2" fmla="*/ 15 w 474"/>
              <a:gd name="T3" fmla="*/ 16 h 540"/>
              <a:gd name="T4" fmla="*/ 16 w 474"/>
              <a:gd name="T5" fmla="*/ 16 h 540"/>
              <a:gd name="T6" fmla="*/ 19 w 474"/>
              <a:gd name="T7" fmla="*/ 17 h 540"/>
              <a:gd name="T8" fmla="*/ 21 w 474"/>
              <a:gd name="T9" fmla="*/ 18 h 540"/>
              <a:gd name="T10" fmla="*/ 23 w 474"/>
              <a:gd name="T11" fmla="*/ 18 h 540"/>
              <a:gd name="T12" fmla="*/ 20 w 474"/>
              <a:gd name="T13" fmla="*/ 21 h 540"/>
              <a:gd name="T14" fmla="*/ 21 w 474"/>
              <a:gd name="T15" fmla="*/ 21 h 540"/>
              <a:gd name="T16" fmla="*/ 23 w 474"/>
              <a:gd name="T17" fmla="*/ 20 h 540"/>
              <a:gd name="T18" fmla="*/ 23 w 474"/>
              <a:gd name="T19" fmla="*/ 20 h 540"/>
              <a:gd name="T20" fmla="*/ 25 w 474"/>
              <a:gd name="T21" fmla="*/ 21 h 540"/>
              <a:gd name="T22" fmla="*/ 26 w 474"/>
              <a:gd name="T23" fmla="*/ 20 h 540"/>
              <a:gd name="T24" fmla="*/ 28 w 474"/>
              <a:gd name="T25" fmla="*/ 19 h 540"/>
              <a:gd name="T26" fmla="*/ 30 w 474"/>
              <a:gd name="T27" fmla="*/ 17 h 540"/>
              <a:gd name="T28" fmla="*/ 34 w 474"/>
              <a:gd name="T29" fmla="*/ 14 h 540"/>
              <a:gd name="T30" fmla="*/ 39 w 474"/>
              <a:gd name="T31" fmla="*/ 8 h 540"/>
              <a:gd name="T32" fmla="*/ 43 w 474"/>
              <a:gd name="T33" fmla="*/ 2 h 540"/>
              <a:gd name="T34" fmla="*/ 49 w 474"/>
              <a:gd name="T35" fmla="*/ 35 h 540"/>
              <a:gd name="T36" fmla="*/ 48 w 474"/>
              <a:gd name="T37" fmla="*/ 37 h 540"/>
              <a:gd name="T38" fmla="*/ 49 w 474"/>
              <a:gd name="T39" fmla="*/ 41 h 540"/>
              <a:gd name="T40" fmla="*/ 49 w 474"/>
              <a:gd name="T41" fmla="*/ 44 h 540"/>
              <a:gd name="T42" fmla="*/ 48 w 474"/>
              <a:gd name="T43" fmla="*/ 51 h 540"/>
              <a:gd name="T44" fmla="*/ 47 w 474"/>
              <a:gd name="T45" fmla="*/ 58 h 540"/>
              <a:gd name="T46" fmla="*/ 47 w 474"/>
              <a:gd name="T47" fmla="*/ 59 h 540"/>
              <a:gd name="T48" fmla="*/ 47 w 474"/>
              <a:gd name="T49" fmla="*/ 62 h 540"/>
              <a:gd name="T50" fmla="*/ 44 w 474"/>
              <a:gd name="T51" fmla="*/ 69 h 540"/>
              <a:gd name="T52" fmla="*/ 42 w 474"/>
              <a:gd name="T53" fmla="*/ 70 h 540"/>
              <a:gd name="T54" fmla="*/ 42 w 474"/>
              <a:gd name="T55" fmla="*/ 69 h 540"/>
              <a:gd name="T56" fmla="*/ 39 w 474"/>
              <a:gd name="T57" fmla="*/ 80 h 540"/>
              <a:gd name="T58" fmla="*/ 38 w 474"/>
              <a:gd name="T59" fmla="*/ 83 h 540"/>
              <a:gd name="T60" fmla="*/ 38 w 474"/>
              <a:gd name="T61" fmla="*/ 83 h 540"/>
              <a:gd name="T62" fmla="*/ 37 w 474"/>
              <a:gd name="T63" fmla="*/ 81 h 540"/>
              <a:gd name="T64" fmla="*/ 36 w 474"/>
              <a:gd name="T65" fmla="*/ 80 h 540"/>
              <a:gd name="T66" fmla="*/ 36 w 474"/>
              <a:gd name="T67" fmla="*/ 81 h 540"/>
              <a:gd name="T68" fmla="*/ 35 w 474"/>
              <a:gd name="T69" fmla="*/ 83 h 540"/>
              <a:gd name="T70" fmla="*/ 35 w 474"/>
              <a:gd name="T71" fmla="*/ 86 h 540"/>
              <a:gd name="T72" fmla="*/ 35 w 474"/>
              <a:gd name="T73" fmla="*/ 92 h 540"/>
              <a:gd name="T74" fmla="*/ 34 w 474"/>
              <a:gd name="T75" fmla="*/ 95 h 540"/>
              <a:gd name="T76" fmla="*/ 32 w 474"/>
              <a:gd name="T77" fmla="*/ 97 h 540"/>
              <a:gd name="T78" fmla="*/ 31 w 474"/>
              <a:gd name="T79" fmla="*/ 97 h 540"/>
              <a:gd name="T80" fmla="*/ 29 w 474"/>
              <a:gd name="T81" fmla="*/ 95 h 540"/>
              <a:gd name="T82" fmla="*/ 29 w 474"/>
              <a:gd name="T83" fmla="*/ 93 h 540"/>
              <a:gd name="T84" fmla="*/ 27 w 474"/>
              <a:gd name="T85" fmla="*/ 95 h 540"/>
              <a:gd name="T86" fmla="*/ 27 w 474"/>
              <a:gd name="T87" fmla="*/ 92 h 540"/>
              <a:gd name="T88" fmla="*/ 27 w 474"/>
              <a:gd name="T89" fmla="*/ 90 h 540"/>
              <a:gd name="T90" fmla="*/ 26 w 474"/>
              <a:gd name="T91" fmla="*/ 91 h 540"/>
              <a:gd name="T92" fmla="*/ 24 w 474"/>
              <a:gd name="T93" fmla="*/ 93 h 540"/>
              <a:gd name="T94" fmla="*/ 23 w 474"/>
              <a:gd name="T95" fmla="*/ 95 h 540"/>
              <a:gd name="T96" fmla="*/ 21 w 474"/>
              <a:gd name="T97" fmla="*/ 95 h 540"/>
              <a:gd name="T98" fmla="*/ 20 w 474"/>
              <a:gd name="T99" fmla="*/ 93 h 540"/>
              <a:gd name="T100" fmla="*/ 19 w 474"/>
              <a:gd name="T101" fmla="*/ 93 h 540"/>
              <a:gd name="T102" fmla="*/ 17 w 474"/>
              <a:gd name="T103" fmla="*/ 95 h 540"/>
              <a:gd name="T104" fmla="*/ 15 w 474"/>
              <a:gd name="T105" fmla="*/ 92 h 540"/>
              <a:gd name="T106" fmla="*/ 12 w 474"/>
              <a:gd name="T107" fmla="*/ 91 h 540"/>
              <a:gd name="T108" fmla="*/ 11 w 474"/>
              <a:gd name="T109" fmla="*/ 89 h 540"/>
              <a:gd name="T110" fmla="*/ 10 w 474"/>
              <a:gd name="T111" fmla="*/ 87 h 540"/>
              <a:gd name="T112" fmla="*/ 8 w 474"/>
              <a:gd name="T113" fmla="*/ 86 h 540"/>
              <a:gd name="T114" fmla="*/ 0 w 474"/>
              <a:gd name="T115" fmla="*/ 20 h 54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74"/>
              <a:gd name="T175" fmla="*/ 0 h 540"/>
              <a:gd name="T176" fmla="*/ 474 w 474"/>
              <a:gd name="T177" fmla="*/ 540 h 54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74" h="540">
                <a:moveTo>
                  <a:pt x="0" y="112"/>
                </a:moveTo>
                <a:lnTo>
                  <a:pt x="134" y="90"/>
                </a:lnTo>
                <a:lnTo>
                  <a:pt x="140" y="90"/>
                </a:lnTo>
                <a:lnTo>
                  <a:pt x="146" y="86"/>
                </a:lnTo>
                <a:lnTo>
                  <a:pt x="150" y="86"/>
                </a:lnTo>
                <a:lnTo>
                  <a:pt x="160" y="86"/>
                </a:lnTo>
                <a:lnTo>
                  <a:pt x="174" y="90"/>
                </a:lnTo>
                <a:lnTo>
                  <a:pt x="182" y="94"/>
                </a:lnTo>
                <a:lnTo>
                  <a:pt x="188" y="100"/>
                </a:lnTo>
                <a:lnTo>
                  <a:pt x="200" y="100"/>
                </a:lnTo>
                <a:lnTo>
                  <a:pt x="208" y="92"/>
                </a:lnTo>
                <a:lnTo>
                  <a:pt x="220" y="100"/>
                </a:lnTo>
                <a:lnTo>
                  <a:pt x="202" y="106"/>
                </a:lnTo>
                <a:lnTo>
                  <a:pt x="194" y="116"/>
                </a:lnTo>
                <a:lnTo>
                  <a:pt x="196" y="116"/>
                </a:lnTo>
                <a:lnTo>
                  <a:pt x="204" y="116"/>
                </a:lnTo>
                <a:lnTo>
                  <a:pt x="214" y="114"/>
                </a:lnTo>
                <a:lnTo>
                  <a:pt x="220" y="112"/>
                </a:lnTo>
                <a:lnTo>
                  <a:pt x="224" y="108"/>
                </a:lnTo>
                <a:lnTo>
                  <a:pt x="228" y="110"/>
                </a:lnTo>
                <a:lnTo>
                  <a:pt x="236" y="114"/>
                </a:lnTo>
                <a:lnTo>
                  <a:pt x="242" y="114"/>
                </a:lnTo>
                <a:lnTo>
                  <a:pt x="246" y="114"/>
                </a:lnTo>
                <a:lnTo>
                  <a:pt x="254" y="112"/>
                </a:lnTo>
                <a:lnTo>
                  <a:pt x="260" y="108"/>
                </a:lnTo>
                <a:lnTo>
                  <a:pt x="272" y="104"/>
                </a:lnTo>
                <a:lnTo>
                  <a:pt x="282" y="98"/>
                </a:lnTo>
                <a:lnTo>
                  <a:pt x="292" y="90"/>
                </a:lnTo>
                <a:lnTo>
                  <a:pt x="318" y="90"/>
                </a:lnTo>
                <a:lnTo>
                  <a:pt x="328" y="78"/>
                </a:lnTo>
                <a:lnTo>
                  <a:pt x="356" y="52"/>
                </a:lnTo>
                <a:lnTo>
                  <a:pt x="376" y="38"/>
                </a:lnTo>
                <a:lnTo>
                  <a:pt x="396" y="24"/>
                </a:lnTo>
                <a:lnTo>
                  <a:pt x="416" y="10"/>
                </a:lnTo>
                <a:lnTo>
                  <a:pt x="438" y="0"/>
                </a:lnTo>
                <a:lnTo>
                  <a:pt x="474" y="192"/>
                </a:lnTo>
                <a:lnTo>
                  <a:pt x="460" y="196"/>
                </a:lnTo>
                <a:lnTo>
                  <a:pt x="464" y="204"/>
                </a:lnTo>
                <a:lnTo>
                  <a:pt x="468" y="220"/>
                </a:lnTo>
                <a:lnTo>
                  <a:pt x="470" y="228"/>
                </a:lnTo>
                <a:lnTo>
                  <a:pt x="470" y="238"/>
                </a:lnTo>
                <a:lnTo>
                  <a:pt x="470" y="246"/>
                </a:lnTo>
                <a:lnTo>
                  <a:pt x="466" y="252"/>
                </a:lnTo>
                <a:lnTo>
                  <a:pt x="462" y="284"/>
                </a:lnTo>
                <a:lnTo>
                  <a:pt x="458" y="312"/>
                </a:lnTo>
                <a:lnTo>
                  <a:pt x="460" y="316"/>
                </a:lnTo>
                <a:lnTo>
                  <a:pt x="460" y="324"/>
                </a:lnTo>
                <a:lnTo>
                  <a:pt x="460" y="330"/>
                </a:lnTo>
                <a:lnTo>
                  <a:pt x="458" y="336"/>
                </a:lnTo>
                <a:lnTo>
                  <a:pt x="454" y="342"/>
                </a:lnTo>
                <a:lnTo>
                  <a:pt x="450" y="348"/>
                </a:lnTo>
                <a:lnTo>
                  <a:pt x="422" y="382"/>
                </a:lnTo>
                <a:lnTo>
                  <a:pt x="412" y="388"/>
                </a:lnTo>
                <a:lnTo>
                  <a:pt x="404" y="390"/>
                </a:lnTo>
                <a:lnTo>
                  <a:pt x="402" y="388"/>
                </a:lnTo>
                <a:lnTo>
                  <a:pt x="402" y="384"/>
                </a:lnTo>
                <a:lnTo>
                  <a:pt x="378" y="410"/>
                </a:lnTo>
                <a:lnTo>
                  <a:pt x="374" y="440"/>
                </a:lnTo>
                <a:lnTo>
                  <a:pt x="374" y="446"/>
                </a:lnTo>
                <a:lnTo>
                  <a:pt x="370" y="458"/>
                </a:lnTo>
                <a:lnTo>
                  <a:pt x="368" y="462"/>
                </a:lnTo>
                <a:lnTo>
                  <a:pt x="364" y="462"/>
                </a:lnTo>
                <a:lnTo>
                  <a:pt x="362" y="460"/>
                </a:lnTo>
                <a:lnTo>
                  <a:pt x="358" y="450"/>
                </a:lnTo>
                <a:lnTo>
                  <a:pt x="354" y="446"/>
                </a:lnTo>
                <a:lnTo>
                  <a:pt x="350" y="446"/>
                </a:lnTo>
                <a:lnTo>
                  <a:pt x="348" y="446"/>
                </a:lnTo>
                <a:lnTo>
                  <a:pt x="346" y="448"/>
                </a:lnTo>
                <a:lnTo>
                  <a:pt x="342" y="452"/>
                </a:lnTo>
                <a:lnTo>
                  <a:pt x="340" y="456"/>
                </a:lnTo>
                <a:lnTo>
                  <a:pt x="340" y="466"/>
                </a:lnTo>
                <a:lnTo>
                  <a:pt x="336" y="476"/>
                </a:lnTo>
                <a:lnTo>
                  <a:pt x="332" y="484"/>
                </a:lnTo>
                <a:lnTo>
                  <a:pt x="336" y="510"/>
                </a:lnTo>
                <a:lnTo>
                  <a:pt x="332" y="516"/>
                </a:lnTo>
                <a:lnTo>
                  <a:pt x="322" y="528"/>
                </a:lnTo>
                <a:lnTo>
                  <a:pt x="316" y="534"/>
                </a:lnTo>
                <a:lnTo>
                  <a:pt x="310" y="538"/>
                </a:lnTo>
                <a:lnTo>
                  <a:pt x="304" y="540"/>
                </a:lnTo>
                <a:lnTo>
                  <a:pt x="298" y="536"/>
                </a:lnTo>
                <a:lnTo>
                  <a:pt x="294" y="532"/>
                </a:lnTo>
                <a:lnTo>
                  <a:pt x="286" y="524"/>
                </a:lnTo>
                <a:lnTo>
                  <a:pt x="282" y="520"/>
                </a:lnTo>
                <a:lnTo>
                  <a:pt x="276" y="518"/>
                </a:lnTo>
                <a:lnTo>
                  <a:pt x="272" y="520"/>
                </a:lnTo>
                <a:lnTo>
                  <a:pt x="268" y="522"/>
                </a:lnTo>
                <a:lnTo>
                  <a:pt x="266" y="516"/>
                </a:lnTo>
                <a:lnTo>
                  <a:pt x="266" y="510"/>
                </a:lnTo>
                <a:lnTo>
                  <a:pt x="264" y="504"/>
                </a:lnTo>
                <a:lnTo>
                  <a:pt x="260" y="500"/>
                </a:lnTo>
                <a:lnTo>
                  <a:pt x="254" y="500"/>
                </a:lnTo>
                <a:lnTo>
                  <a:pt x="246" y="504"/>
                </a:lnTo>
                <a:lnTo>
                  <a:pt x="234" y="514"/>
                </a:lnTo>
                <a:lnTo>
                  <a:pt x="232" y="518"/>
                </a:lnTo>
                <a:lnTo>
                  <a:pt x="222" y="524"/>
                </a:lnTo>
                <a:lnTo>
                  <a:pt x="218" y="526"/>
                </a:lnTo>
                <a:lnTo>
                  <a:pt x="212" y="526"/>
                </a:lnTo>
                <a:lnTo>
                  <a:pt x="204" y="524"/>
                </a:lnTo>
                <a:lnTo>
                  <a:pt x="198" y="518"/>
                </a:lnTo>
                <a:lnTo>
                  <a:pt x="196" y="516"/>
                </a:lnTo>
                <a:lnTo>
                  <a:pt x="192" y="516"/>
                </a:lnTo>
                <a:lnTo>
                  <a:pt x="184" y="518"/>
                </a:lnTo>
                <a:lnTo>
                  <a:pt x="174" y="526"/>
                </a:lnTo>
                <a:lnTo>
                  <a:pt x="168" y="526"/>
                </a:lnTo>
                <a:lnTo>
                  <a:pt x="164" y="524"/>
                </a:lnTo>
                <a:lnTo>
                  <a:pt x="148" y="510"/>
                </a:lnTo>
                <a:lnTo>
                  <a:pt x="114" y="508"/>
                </a:lnTo>
                <a:lnTo>
                  <a:pt x="112" y="504"/>
                </a:lnTo>
                <a:lnTo>
                  <a:pt x="110" y="498"/>
                </a:lnTo>
                <a:lnTo>
                  <a:pt x="108" y="492"/>
                </a:lnTo>
                <a:lnTo>
                  <a:pt x="102" y="488"/>
                </a:lnTo>
                <a:lnTo>
                  <a:pt x="94" y="482"/>
                </a:lnTo>
                <a:lnTo>
                  <a:pt x="84" y="478"/>
                </a:lnTo>
                <a:lnTo>
                  <a:pt x="70" y="478"/>
                </a:lnTo>
                <a:lnTo>
                  <a:pt x="40" y="478"/>
                </a:lnTo>
                <a:lnTo>
                  <a:pt x="0" y="112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70" name="Freeform 47"/>
          <p:cNvSpPr>
            <a:spLocks noChangeAspect="1"/>
          </p:cNvSpPr>
          <p:nvPr/>
        </p:nvSpPr>
        <p:spPr bwMode="auto">
          <a:xfrm>
            <a:off x="5890054" y="3012221"/>
            <a:ext cx="443522" cy="913814"/>
          </a:xfrm>
          <a:custGeom>
            <a:avLst/>
            <a:gdLst>
              <a:gd name="T0" fmla="*/ 1 w 342"/>
              <a:gd name="T1" fmla="*/ 108 h 606"/>
              <a:gd name="T2" fmla="*/ 0 w 342"/>
              <a:gd name="T3" fmla="*/ 107 h 606"/>
              <a:gd name="T4" fmla="*/ 1 w 342"/>
              <a:gd name="T5" fmla="*/ 105 h 606"/>
              <a:gd name="T6" fmla="*/ 1 w 342"/>
              <a:gd name="T7" fmla="*/ 102 h 606"/>
              <a:gd name="T8" fmla="*/ 2 w 342"/>
              <a:gd name="T9" fmla="*/ 96 h 606"/>
              <a:gd name="T10" fmla="*/ 3 w 342"/>
              <a:gd name="T11" fmla="*/ 91 h 606"/>
              <a:gd name="T12" fmla="*/ 5 w 342"/>
              <a:gd name="T13" fmla="*/ 87 h 606"/>
              <a:gd name="T14" fmla="*/ 5 w 342"/>
              <a:gd name="T15" fmla="*/ 84 h 606"/>
              <a:gd name="T16" fmla="*/ 5 w 342"/>
              <a:gd name="T17" fmla="*/ 80 h 606"/>
              <a:gd name="T18" fmla="*/ 3 w 342"/>
              <a:gd name="T19" fmla="*/ 76 h 606"/>
              <a:gd name="T20" fmla="*/ 3 w 342"/>
              <a:gd name="T21" fmla="*/ 74 h 606"/>
              <a:gd name="T22" fmla="*/ 3 w 342"/>
              <a:gd name="T23" fmla="*/ 68 h 606"/>
              <a:gd name="T24" fmla="*/ 1 w 342"/>
              <a:gd name="T25" fmla="*/ 6 h 606"/>
              <a:gd name="T26" fmla="*/ 1 w 342"/>
              <a:gd name="T27" fmla="*/ 8 h 606"/>
              <a:gd name="T28" fmla="*/ 3 w 342"/>
              <a:gd name="T29" fmla="*/ 10 h 606"/>
              <a:gd name="T30" fmla="*/ 6 w 342"/>
              <a:gd name="T31" fmla="*/ 8 h 606"/>
              <a:gd name="T32" fmla="*/ 8 w 342"/>
              <a:gd name="T33" fmla="*/ 5 h 606"/>
              <a:gd name="T34" fmla="*/ 30 w 342"/>
              <a:gd name="T35" fmla="*/ 4 h 606"/>
              <a:gd name="T36" fmla="*/ 34 w 342"/>
              <a:gd name="T37" fmla="*/ 69 h 606"/>
              <a:gd name="T38" fmla="*/ 33 w 342"/>
              <a:gd name="T39" fmla="*/ 71 h 606"/>
              <a:gd name="T40" fmla="*/ 33 w 342"/>
              <a:gd name="T41" fmla="*/ 75 h 606"/>
              <a:gd name="T42" fmla="*/ 34 w 342"/>
              <a:gd name="T43" fmla="*/ 78 h 606"/>
              <a:gd name="T44" fmla="*/ 34 w 342"/>
              <a:gd name="T45" fmla="*/ 78 h 606"/>
              <a:gd name="T46" fmla="*/ 33 w 342"/>
              <a:gd name="T47" fmla="*/ 79 h 606"/>
              <a:gd name="T48" fmla="*/ 30 w 342"/>
              <a:gd name="T49" fmla="*/ 80 h 606"/>
              <a:gd name="T50" fmla="*/ 29 w 342"/>
              <a:gd name="T51" fmla="*/ 81 h 606"/>
              <a:gd name="T52" fmla="*/ 27 w 342"/>
              <a:gd name="T53" fmla="*/ 82 h 606"/>
              <a:gd name="T54" fmla="*/ 29 w 342"/>
              <a:gd name="T55" fmla="*/ 85 h 606"/>
              <a:gd name="T56" fmla="*/ 28 w 342"/>
              <a:gd name="T57" fmla="*/ 86 h 606"/>
              <a:gd name="T58" fmla="*/ 26 w 342"/>
              <a:gd name="T59" fmla="*/ 91 h 606"/>
              <a:gd name="T60" fmla="*/ 25 w 342"/>
              <a:gd name="T61" fmla="*/ 93 h 606"/>
              <a:gd name="T62" fmla="*/ 24 w 342"/>
              <a:gd name="T63" fmla="*/ 93 h 606"/>
              <a:gd name="T64" fmla="*/ 24 w 342"/>
              <a:gd name="T65" fmla="*/ 96 h 606"/>
              <a:gd name="T66" fmla="*/ 23 w 342"/>
              <a:gd name="T67" fmla="*/ 99 h 606"/>
              <a:gd name="T68" fmla="*/ 22 w 342"/>
              <a:gd name="T69" fmla="*/ 100 h 606"/>
              <a:gd name="T70" fmla="*/ 21 w 342"/>
              <a:gd name="T71" fmla="*/ 101 h 606"/>
              <a:gd name="T72" fmla="*/ 20 w 342"/>
              <a:gd name="T73" fmla="*/ 99 h 606"/>
              <a:gd name="T74" fmla="*/ 19 w 342"/>
              <a:gd name="T75" fmla="*/ 96 h 606"/>
              <a:gd name="T76" fmla="*/ 18 w 342"/>
              <a:gd name="T77" fmla="*/ 96 h 606"/>
              <a:gd name="T78" fmla="*/ 17 w 342"/>
              <a:gd name="T79" fmla="*/ 100 h 606"/>
              <a:gd name="T80" fmla="*/ 17 w 342"/>
              <a:gd name="T81" fmla="*/ 104 h 606"/>
              <a:gd name="T82" fmla="*/ 16 w 342"/>
              <a:gd name="T83" fmla="*/ 106 h 606"/>
              <a:gd name="T84" fmla="*/ 14 w 342"/>
              <a:gd name="T85" fmla="*/ 104 h 606"/>
              <a:gd name="T86" fmla="*/ 14 w 342"/>
              <a:gd name="T87" fmla="*/ 103 h 606"/>
              <a:gd name="T88" fmla="*/ 14 w 342"/>
              <a:gd name="T89" fmla="*/ 102 h 606"/>
              <a:gd name="T90" fmla="*/ 12 w 342"/>
              <a:gd name="T91" fmla="*/ 104 h 606"/>
              <a:gd name="T92" fmla="*/ 12 w 342"/>
              <a:gd name="T93" fmla="*/ 106 h 606"/>
              <a:gd name="T94" fmla="*/ 11 w 342"/>
              <a:gd name="T95" fmla="*/ 108 h 606"/>
              <a:gd name="T96" fmla="*/ 10 w 342"/>
              <a:gd name="T97" fmla="*/ 108 h 606"/>
              <a:gd name="T98" fmla="*/ 9 w 342"/>
              <a:gd name="T99" fmla="*/ 106 h 606"/>
              <a:gd name="T100" fmla="*/ 7 w 342"/>
              <a:gd name="T101" fmla="*/ 105 h 606"/>
              <a:gd name="T102" fmla="*/ 7 w 342"/>
              <a:gd name="T103" fmla="*/ 106 h 606"/>
              <a:gd name="T104" fmla="*/ 5 w 342"/>
              <a:gd name="T105" fmla="*/ 105 h 606"/>
              <a:gd name="T106" fmla="*/ 5 w 342"/>
              <a:gd name="T107" fmla="*/ 107 h 606"/>
              <a:gd name="T108" fmla="*/ 5 w 342"/>
              <a:gd name="T109" fmla="*/ 108 h 606"/>
              <a:gd name="T110" fmla="*/ 5 w 342"/>
              <a:gd name="T111" fmla="*/ 108 h 606"/>
              <a:gd name="T112" fmla="*/ 3 w 342"/>
              <a:gd name="T113" fmla="*/ 107 h 606"/>
              <a:gd name="T114" fmla="*/ 1 w 342"/>
              <a:gd name="T115" fmla="*/ 106 h 606"/>
              <a:gd name="T116" fmla="*/ 1 w 342"/>
              <a:gd name="T117" fmla="*/ 107 h 606"/>
              <a:gd name="T118" fmla="*/ 1 w 342"/>
              <a:gd name="T119" fmla="*/ 108 h 606"/>
              <a:gd name="T120" fmla="*/ 1 w 342"/>
              <a:gd name="T121" fmla="*/ 110 h 606"/>
              <a:gd name="T122" fmla="*/ 1 w 342"/>
              <a:gd name="T123" fmla="*/ 110 h 60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42"/>
              <a:gd name="T187" fmla="*/ 0 h 606"/>
              <a:gd name="T188" fmla="*/ 342 w 342"/>
              <a:gd name="T189" fmla="*/ 606 h 60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42" h="606">
                <a:moveTo>
                  <a:pt x="8" y="606"/>
                </a:moveTo>
                <a:lnTo>
                  <a:pt x="2" y="600"/>
                </a:lnTo>
                <a:lnTo>
                  <a:pt x="0" y="594"/>
                </a:lnTo>
                <a:lnTo>
                  <a:pt x="0" y="588"/>
                </a:lnTo>
                <a:lnTo>
                  <a:pt x="0" y="584"/>
                </a:lnTo>
                <a:lnTo>
                  <a:pt x="4" y="578"/>
                </a:lnTo>
                <a:lnTo>
                  <a:pt x="6" y="576"/>
                </a:lnTo>
                <a:lnTo>
                  <a:pt x="8" y="564"/>
                </a:lnTo>
                <a:lnTo>
                  <a:pt x="12" y="538"/>
                </a:lnTo>
                <a:lnTo>
                  <a:pt x="20" y="530"/>
                </a:lnTo>
                <a:lnTo>
                  <a:pt x="24" y="522"/>
                </a:lnTo>
                <a:lnTo>
                  <a:pt x="34" y="504"/>
                </a:lnTo>
                <a:lnTo>
                  <a:pt x="40" y="488"/>
                </a:lnTo>
                <a:lnTo>
                  <a:pt x="42" y="482"/>
                </a:lnTo>
                <a:lnTo>
                  <a:pt x="48" y="470"/>
                </a:lnTo>
                <a:lnTo>
                  <a:pt x="50" y="460"/>
                </a:lnTo>
                <a:lnTo>
                  <a:pt x="50" y="450"/>
                </a:lnTo>
                <a:lnTo>
                  <a:pt x="48" y="440"/>
                </a:lnTo>
                <a:lnTo>
                  <a:pt x="44" y="432"/>
                </a:lnTo>
                <a:lnTo>
                  <a:pt x="38" y="418"/>
                </a:lnTo>
                <a:lnTo>
                  <a:pt x="34" y="414"/>
                </a:lnTo>
                <a:lnTo>
                  <a:pt x="32" y="408"/>
                </a:lnTo>
                <a:lnTo>
                  <a:pt x="32" y="380"/>
                </a:lnTo>
                <a:lnTo>
                  <a:pt x="38" y="374"/>
                </a:lnTo>
                <a:lnTo>
                  <a:pt x="24" y="206"/>
                </a:lnTo>
                <a:lnTo>
                  <a:pt x="8" y="36"/>
                </a:lnTo>
                <a:lnTo>
                  <a:pt x="12" y="42"/>
                </a:lnTo>
                <a:lnTo>
                  <a:pt x="16" y="46"/>
                </a:lnTo>
                <a:lnTo>
                  <a:pt x="22" y="50"/>
                </a:lnTo>
                <a:lnTo>
                  <a:pt x="32" y="50"/>
                </a:lnTo>
                <a:lnTo>
                  <a:pt x="44" y="48"/>
                </a:lnTo>
                <a:lnTo>
                  <a:pt x="60" y="40"/>
                </a:lnTo>
                <a:lnTo>
                  <a:pt x="82" y="24"/>
                </a:lnTo>
                <a:lnTo>
                  <a:pt x="80" y="24"/>
                </a:lnTo>
                <a:lnTo>
                  <a:pt x="292" y="0"/>
                </a:lnTo>
                <a:lnTo>
                  <a:pt x="296" y="18"/>
                </a:lnTo>
                <a:lnTo>
                  <a:pt x="336" y="384"/>
                </a:lnTo>
                <a:lnTo>
                  <a:pt x="338" y="380"/>
                </a:lnTo>
                <a:lnTo>
                  <a:pt x="336" y="384"/>
                </a:lnTo>
                <a:lnTo>
                  <a:pt x="334" y="390"/>
                </a:lnTo>
                <a:lnTo>
                  <a:pt x="332" y="400"/>
                </a:lnTo>
                <a:lnTo>
                  <a:pt x="336" y="414"/>
                </a:lnTo>
                <a:lnTo>
                  <a:pt x="338" y="420"/>
                </a:lnTo>
                <a:lnTo>
                  <a:pt x="342" y="426"/>
                </a:lnTo>
                <a:lnTo>
                  <a:pt x="342" y="428"/>
                </a:lnTo>
                <a:lnTo>
                  <a:pt x="340" y="430"/>
                </a:lnTo>
                <a:lnTo>
                  <a:pt x="334" y="432"/>
                </a:lnTo>
                <a:lnTo>
                  <a:pt x="324" y="434"/>
                </a:lnTo>
                <a:lnTo>
                  <a:pt x="308" y="438"/>
                </a:lnTo>
                <a:lnTo>
                  <a:pt x="296" y="440"/>
                </a:lnTo>
                <a:lnTo>
                  <a:pt x="292" y="442"/>
                </a:lnTo>
                <a:lnTo>
                  <a:pt x="282" y="444"/>
                </a:lnTo>
                <a:lnTo>
                  <a:pt x="278" y="446"/>
                </a:lnTo>
                <a:lnTo>
                  <a:pt x="276" y="452"/>
                </a:lnTo>
                <a:lnTo>
                  <a:pt x="276" y="458"/>
                </a:lnTo>
                <a:lnTo>
                  <a:pt x="280" y="468"/>
                </a:lnTo>
                <a:lnTo>
                  <a:pt x="280" y="470"/>
                </a:lnTo>
                <a:lnTo>
                  <a:pt x="278" y="474"/>
                </a:lnTo>
                <a:lnTo>
                  <a:pt x="266" y="488"/>
                </a:lnTo>
                <a:lnTo>
                  <a:pt x="258" y="504"/>
                </a:lnTo>
                <a:lnTo>
                  <a:pt x="258" y="506"/>
                </a:lnTo>
                <a:lnTo>
                  <a:pt x="256" y="508"/>
                </a:lnTo>
                <a:lnTo>
                  <a:pt x="252" y="510"/>
                </a:lnTo>
                <a:lnTo>
                  <a:pt x="244" y="512"/>
                </a:lnTo>
                <a:lnTo>
                  <a:pt x="240" y="518"/>
                </a:lnTo>
                <a:lnTo>
                  <a:pt x="238" y="528"/>
                </a:lnTo>
                <a:lnTo>
                  <a:pt x="234" y="546"/>
                </a:lnTo>
                <a:lnTo>
                  <a:pt x="232" y="548"/>
                </a:lnTo>
                <a:lnTo>
                  <a:pt x="230" y="550"/>
                </a:lnTo>
                <a:lnTo>
                  <a:pt x="228" y="552"/>
                </a:lnTo>
                <a:lnTo>
                  <a:pt x="222" y="554"/>
                </a:lnTo>
                <a:lnTo>
                  <a:pt x="216" y="554"/>
                </a:lnTo>
                <a:lnTo>
                  <a:pt x="208" y="552"/>
                </a:lnTo>
                <a:lnTo>
                  <a:pt x="196" y="548"/>
                </a:lnTo>
                <a:lnTo>
                  <a:pt x="194" y="542"/>
                </a:lnTo>
                <a:lnTo>
                  <a:pt x="190" y="532"/>
                </a:lnTo>
                <a:lnTo>
                  <a:pt x="188" y="530"/>
                </a:lnTo>
                <a:lnTo>
                  <a:pt x="184" y="532"/>
                </a:lnTo>
                <a:lnTo>
                  <a:pt x="180" y="538"/>
                </a:lnTo>
                <a:lnTo>
                  <a:pt x="174" y="552"/>
                </a:lnTo>
                <a:lnTo>
                  <a:pt x="172" y="562"/>
                </a:lnTo>
                <a:lnTo>
                  <a:pt x="170" y="576"/>
                </a:lnTo>
                <a:lnTo>
                  <a:pt x="166" y="580"/>
                </a:lnTo>
                <a:lnTo>
                  <a:pt x="162" y="584"/>
                </a:lnTo>
                <a:lnTo>
                  <a:pt x="154" y="582"/>
                </a:lnTo>
                <a:lnTo>
                  <a:pt x="146" y="574"/>
                </a:lnTo>
                <a:lnTo>
                  <a:pt x="144" y="570"/>
                </a:lnTo>
                <a:lnTo>
                  <a:pt x="144" y="568"/>
                </a:lnTo>
                <a:lnTo>
                  <a:pt x="142" y="566"/>
                </a:lnTo>
                <a:lnTo>
                  <a:pt x="140" y="564"/>
                </a:lnTo>
                <a:lnTo>
                  <a:pt x="134" y="566"/>
                </a:lnTo>
                <a:lnTo>
                  <a:pt x="128" y="570"/>
                </a:lnTo>
                <a:lnTo>
                  <a:pt x="120" y="578"/>
                </a:lnTo>
                <a:lnTo>
                  <a:pt x="116" y="584"/>
                </a:lnTo>
                <a:lnTo>
                  <a:pt x="112" y="592"/>
                </a:lnTo>
                <a:lnTo>
                  <a:pt x="108" y="594"/>
                </a:lnTo>
                <a:lnTo>
                  <a:pt x="104" y="596"/>
                </a:lnTo>
                <a:lnTo>
                  <a:pt x="98" y="594"/>
                </a:lnTo>
                <a:lnTo>
                  <a:pt x="90" y="588"/>
                </a:lnTo>
                <a:lnTo>
                  <a:pt x="88" y="584"/>
                </a:lnTo>
                <a:lnTo>
                  <a:pt x="80" y="580"/>
                </a:lnTo>
                <a:lnTo>
                  <a:pt x="72" y="578"/>
                </a:lnTo>
                <a:lnTo>
                  <a:pt x="66" y="578"/>
                </a:lnTo>
                <a:lnTo>
                  <a:pt x="62" y="582"/>
                </a:lnTo>
                <a:lnTo>
                  <a:pt x="60" y="580"/>
                </a:lnTo>
                <a:lnTo>
                  <a:pt x="56" y="578"/>
                </a:lnTo>
                <a:lnTo>
                  <a:pt x="54" y="580"/>
                </a:lnTo>
                <a:lnTo>
                  <a:pt x="52" y="590"/>
                </a:lnTo>
                <a:lnTo>
                  <a:pt x="52" y="592"/>
                </a:lnTo>
                <a:lnTo>
                  <a:pt x="52" y="596"/>
                </a:lnTo>
                <a:lnTo>
                  <a:pt x="50" y="598"/>
                </a:lnTo>
                <a:lnTo>
                  <a:pt x="48" y="598"/>
                </a:lnTo>
                <a:lnTo>
                  <a:pt x="42" y="592"/>
                </a:lnTo>
                <a:lnTo>
                  <a:pt x="34" y="590"/>
                </a:lnTo>
                <a:lnTo>
                  <a:pt x="22" y="588"/>
                </a:lnTo>
                <a:lnTo>
                  <a:pt x="18" y="586"/>
                </a:lnTo>
                <a:lnTo>
                  <a:pt x="14" y="588"/>
                </a:lnTo>
                <a:lnTo>
                  <a:pt x="14" y="590"/>
                </a:lnTo>
                <a:lnTo>
                  <a:pt x="18" y="596"/>
                </a:lnTo>
                <a:lnTo>
                  <a:pt x="18" y="598"/>
                </a:lnTo>
                <a:lnTo>
                  <a:pt x="16" y="602"/>
                </a:lnTo>
                <a:lnTo>
                  <a:pt x="12" y="606"/>
                </a:lnTo>
                <a:lnTo>
                  <a:pt x="10" y="606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71" name="Freeform 48"/>
          <p:cNvSpPr>
            <a:spLocks noChangeAspect="1"/>
          </p:cNvSpPr>
          <p:nvPr/>
        </p:nvSpPr>
        <p:spPr bwMode="auto">
          <a:xfrm>
            <a:off x="6845625" y="2709621"/>
            <a:ext cx="856588" cy="641273"/>
          </a:xfrm>
          <a:custGeom>
            <a:avLst/>
            <a:gdLst>
              <a:gd name="T0" fmla="*/ 5 w 658"/>
              <a:gd name="T1" fmla="*/ 76 h 426"/>
              <a:gd name="T2" fmla="*/ 17 w 658"/>
              <a:gd name="T3" fmla="*/ 73 h 426"/>
              <a:gd name="T4" fmla="*/ 57 w 658"/>
              <a:gd name="T5" fmla="*/ 59 h 426"/>
              <a:gd name="T6" fmla="*/ 58 w 658"/>
              <a:gd name="T7" fmla="*/ 57 h 426"/>
              <a:gd name="T8" fmla="*/ 58 w 658"/>
              <a:gd name="T9" fmla="*/ 56 h 426"/>
              <a:gd name="T10" fmla="*/ 59 w 658"/>
              <a:gd name="T11" fmla="*/ 56 h 426"/>
              <a:gd name="T12" fmla="*/ 59 w 658"/>
              <a:gd name="T13" fmla="*/ 56 h 426"/>
              <a:gd name="T14" fmla="*/ 60 w 658"/>
              <a:gd name="T15" fmla="*/ 56 h 426"/>
              <a:gd name="T16" fmla="*/ 62 w 658"/>
              <a:gd name="T17" fmla="*/ 56 h 426"/>
              <a:gd name="T18" fmla="*/ 63 w 658"/>
              <a:gd name="T19" fmla="*/ 53 h 426"/>
              <a:gd name="T20" fmla="*/ 64 w 658"/>
              <a:gd name="T21" fmla="*/ 52 h 426"/>
              <a:gd name="T22" fmla="*/ 64 w 658"/>
              <a:gd name="T23" fmla="*/ 50 h 426"/>
              <a:gd name="T24" fmla="*/ 64 w 658"/>
              <a:gd name="T25" fmla="*/ 49 h 426"/>
              <a:gd name="T26" fmla="*/ 66 w 658"/>
              <a:gd name="T27" fmla="*/ 47 h 426"/>
              <a:gd name="T28" fmla="*/ 66 w 658"/>
              <a:gd name="T29" fmla="*/ 46 h 426"/>
              <a:gd name="T30" fmla="*/ 67 w 658"/>
              <a:gd name="T31" fmla="*/ 45 h 426"/>
              <a:gd name="T32" fmla="*/ 67 w 658"/>
              <a:gd name="T33" fmla="*/ 45 h 426"/>
              <a:gd name="T34" fmla="*/ 67 w 658"/>
              <a:gd name="T35" fmla="*/ 44 h 426"/>
              <a:gd name="T36" fmla="*/ 67 w 658"/>
              <a:gd name="T37" fmla="*/ 44 h 426"/>
              <a:gd name="T38" fmla="*/ 67 w 658"/>
              <a:gd name="T39" fmla="*/ 43 h 426"/>
              <a:gd name="T40" fmla="*/ 67 w 658"/>
              <a:gd name="T41" fmla="*/ 42 h 426"/>
              <a:gd name="T42" fmla="*/ 67 w 658"/>
              <a:gd name="T43" fmla="*/ 42 h 426"/>
              <a:gd name="T44" fmla="*/ 63 w 658"/>
              <a:gd name="T45" fmla="*/ 37 h 426"/>
              <a:gd name="T46" fmla="*/ 62 w 658"/>
              <a:gd name="T47" fmla="*/ 35 h 426"/>
              <a:gd name="T48" fmla="*/ 61 w 658"/>
              <a:gd name="T49" fmla="*/ 33 h 426"/>
              <a:gd name="T50" fmla="*/ 60 w 658"/>
              <a:gd name="T51" fmla="*/ 32 h 426"/>
              <a:gd name="T52" fmla="*/ 60 w 658"/>
              <a:gd name="T53" fmla="*/ 31 h 426"/>
              <a:gd name="T54" fmla="*/ 61 w 658"/>
              <a:gd name="T55" fmla="*/ 30 h 426"/>
              <a:gd name="T56" fmla="*/ 62 w 658"/>
              <a:gd name="T57" fmla="*/ 29 h 426"/>
              <a:gd name="T58" fmla="*/ 62 w 658"/>
              <a:gd name="T59" fmla="*/ 29 h 426"/>
              <a:gd name="T60" fmla="*/ 60 w 658"/>
              <a:gd name="T61" fmla="*/ 25 h 426"/>
              <a:gd name="T62" fmla="*/ 62 w 658"/>
              <a:gd name="T63" fmla="*/ 20 h 426"/>
              <a:gd name="T64" fmla="*/ 63 w 658"/>
              <a:gd name="T65" fmla="*/ 15 h 426"/>
              <a:gd name="T66" fmla="*/ 64 w 658"/>
              <a:gd name="T67" fmla="*/ 13 h 426"/>
              <a:gd name="T68" fmla="*/ 62 w 658"/>
              <a:gd name="T69" fmla="*/ 11 h 426"/>
              <a:gd name="T70" fmla="*/ 62 w 658"/>
              <a:gd name="T71" fmla="*/ 11 h 426"/>
              <a:gd name="T72" fmla="*/ 61 w 658"/>
              <a:gd name="T73" fmla="*/ 11 h 426"/>
              <a:gd name="T74" fmla="*/ 60 w 658"/>
              <a:gd name="T75" fmla="*/ 10 h 426"/>
              <a:gd name="T76" fmla="*/ 59 w 658"/>
              <a:gd name="T77" fmla="*/ 8 h 426"/>
              <a:gd name="T78" fmla="*/ 59 w 658"/>
              <a:gd name="T79" fmla="*/ 6 h 426"/>
              <a:gd name="T80" fmla="*/ 59 w 658"/>
              <a:gd name="T81" fmla="*/ 5 h 426"/>
              <a:gd name="T82" fmla="*/ 58 w 658"/>
              <a:gd name="T83" fmla="*/ 5 h 426"/>
              <a:gd name="T84" fmla="*/ 58 w 658"/>
              <a:gd name="T85" fmla="*/ 4 h 426"/>
              <a:gd name="T86" fmla="*/ 58 w 658"/>
              <a:gd name="T87" fmla="*/ 4 h 426"/>
              <a:gd name="T88" fmla="*/ 57 w 658"/>
              <a:gd name="T89" fmla="*/ 4 h 426"/>
              <a:gd name="T90" fmla="*/ 57 w 658"/>
              <a:gd name="T91" fmla="*/ 3 h 426"/>
              <a:gd name="T92" fmla="*/ 56 w 658"/>
              <a:gd name="T93" fmla="*/ 2 h 426"/>
              <a:gd name="T94" fmla="*/ 55 w 658"/>
              <a:gd name="T95" fmla="*/ 2 h 426"/>
              <a:gd name="T96" fmla="*/ 55 w 658"/>
              <a:gd name="T97" fmla="*/ 0 h 426"/>
              <a:gd name="T98" fmla="*/ 54 w 658"/>
              <a:gd name="T99" fmla="*/ 0 h 426"/>
              <a:gd name="T100" fmla="*/ 54 w 658"/>
              <a:gd name="T101" fmla="*/ 2 h 426"/>
              <a:gd name="T102" fmla="*/ 8 w 658"/>
              <a:gd name="T103" fmla="*/ 17 h 426"/>
              <a:gd name="T104" fmla="*/ 8 w 658"/>
              <a:gd name="T105" fmla="*/ 10 h 426"/>
              <a:gd name="T106" fmla="*/ 3 w 658"/>
              <a:gd name="T107" fmla="*/ 17 h 426"/>
              <a:gd name="T108" fmla="*/ 0 w 658"/>
              <a:gd name="T109" fmla="*/ 20 h 426"/>
              <a:gd name="T110" fmla="*/ 3 w 658"/>
              <a:gd name="T111" fmla="*/ 53 h 426"/>
              <a:gd name="T112" fmla="*/ 5 w 658"/>
              <a:gd name="T113" fmla="*/ 76 h 42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58"/>
              <a:gd name="T172" fmla="*/ 0 h 426"/>
              <a:gd name="T173" fmla="*/ 658 w 658"/>
              <a:gd name="T174" fmla="*/ 426 h 42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58" h="426">
                <a:moveTo>
                  <a:pt x="58" y="426"/>
                </a:moveTo>
                <a:lnTo>
                  <a:pt x="166" y="406"/>
                </a:lnTo>
                <a:lnTo>
                  <a:pt x="562" y="330"/>
                </a:lnTo>
                <a:lnTo>
                  <a:pt x="564" y="320"/>
                </a:lnTo>
                <a:lnTo>
                  <a:pt x="568" y="314"/>
                </a:lnTo>
                <a:lnTo>
                  <a:pt x="574" y="308"/>
                </a:lnTo>
                <a:lnTo>
                  <a:pt x="580" y="306"/>
                </a:lnTo>
                <a:lnTo>
                  <a:pt x="592" y="306"/>
                </a:lnTo>
                <a:lnTo>
                  <a:pt x="598" y="308"/>
                </a:lnTo>
                <a:lnTo>
                  <a:pt x="612" y="298"/>
                </a:lnTo>
                <a:lnTo>
                  <a:pt x="626" y="286"/>
                </a:lnTo>
                <a:lnTo>
                  <a:pt x="626" y="280"/>
                </a:lnTo>
                <a:lnTo>
                  <a:pt x="630" y="274"/>
                </a:lnTo>
                <a:lnTo>
                  <a:pt x="638" y="264"/>
                </a:lnTo>
                <a:lnTo>
                  <a:pt x="646" y="256"/>
                </a:lnTo>
                <a:lnTo>
                  <a:pt x="652" y="252"/>
                </a:lnTo>
                <a:lnTo>
                  <a:pt x="656" y="250"/>
                </a:lnTo>
                <a:lnTo>
                  <a:pt x="658" y="246"/>
                </a:lnTo>
                <a:lnTo>
                  <a:pt x="658" y="244"/>
                </a:lnTo>
                <a:lnTo>
                  <a:pt x="658" y="240"/>
                </a:lnTo>
                <a:lnTo>
                  <a:pt x="654" y="236"/>
                </a:lnTo>
                <a:lnTo>
                  <a:pt x="652" y="234"/>
                </a:lnTo>
                <a:lnTo>
                  <a:pt x="612" y="202"/>
                </a:lnTo>
                <a:lnTo>
                  <a:pt x="602" y="194"/>
                </a:lnTo>
                <a:lnTo>
                  <a:pt x="594" y="186"/>
                </a:lnTo>
                <a:lnTo>
                  <a:pt x="592" y="178"/>
                </a:lnTo>
                <a:lnTo>
                  <a:pt x="592" y="172"/>
                </a:lnTo>
                <a:lnTo>
                  <a:pt x="594" y="166"/>
                </a:lnTo>
                <a:lnTo>
                  <a:pt x="598" y="160"/>
                </a:lnTo>
                <a:lnTo>
                  <a:pt x="600" y="156"/>
                </a:lnTo>
                <a:lnTo>
                  <a:pt x="588" y="136"/>
                </a:lnTo>
                <a:lnTo>
                  <a:pt x="610" y="108"/>
                </a:lnTo>
                <a:lnTo>
                  <a:pt x="616" y="82"/>
                </a:lnTo>
                <a:lnTo>
                  <a:pt x="622" y="72"/>
                </a:lnTo>
                <a:lnTo>
                  <a:pt x="600" y="64"/>
                </a:lnTo>
                <a:lnTo>
                  <a:pt x="598" y="64"/>
                </a:lnTo>
                <a:lnTo>
                  <a:pt x="594" y="60"/>
                </a:lnTo>
                <a:lnTo>
                  <a:pt x="586" y="52"/>
                </a:lnTo>
                <a:lnTo>
                  <a:pt x="576" y="38"/>
                </a:lnTo>
                <a:lnTo>
                  <a:pt x="576" y="34"/>
                </a:lnTo>
                <a:lnTo>
                  <a:pt x="574" y="26"/>
                </a:lnTo>
                <a:lnTo>
                  <a:pt x="572" y="24"/>
                </a:lnTo>
                <a:lnTo>
                  <a:pt x="568" y="20"/>
                </a:lnTo>
                <a:lnTo>
                  <a:pt x="564" y="18"/>
                </a:lnTo>
                <a:lnTo>
                  <a:pt x="556" y="18"/>
                </a:lnTo>
                <a:lnTo>
                  <a:pt x="554" y="14"/>
                </a:lnTo>
                <a:lnTo>
                  <a:pt x="548" y="6"/>
                </a:lnTo>
                <a:lnTo>
                  <a:pt x="544" y="4"/>
                </a:lnTo>
                <a:lnTo>
                  <a:pt x="538" y="0"/>
                </a:lnTo>
                <a:lnTo>
                  <a:pt x="532" y="0"/>
                </a:lnTo>
                <a:lnTo>
                  <a:pt x="526" y="2"/>
                </a:lnTo>
                <a:lnTo>
                  <a:pt x="84" y="88"/>
                </a:lnTo>
                <a:lnTo>
                  <a:pt x="74" y="52"/>
                </a:lnTo>
                <a:lnTo>
                  <a:pt x="28" y="88"/>
                </a:lnTo>
                <a:lnTo>
                  <a:pt x="0" y="106"/>
                </a:lnTo>
                <a:lnTo>
                  <a:pt x="36" y="298"/>
                </a:lnTo>
                <a:lnTo>
                  <a:pt x="58" y="426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72" name="Freeform 50"/>
          <p:cNvSpPr>
            <a:spLocks noChangeAspect="1"/>
          </p:cNvSpPr>
          <p:nvPr/>
        </p:nvSpPr>
        <p:spPr bwMode="auto">
          <a:xfrm>
            <a:off x="5225723" y="1507235"/>
            <a:ext cx="1024098" cy="545082"/>
          </a:xfrm>
          <a:custGeom>
            <a:avLst/>
            <a:gdLst>
              <a:gd name="T0" fmla="*/ 78 w 784"/>
              <a:gd name="T1" fmla="*/ 60 h 362"/>
              <a:gd name="T2" fmla="*/ 75 w 784"/>
              <a:gd name="T3" fmla="*/ 59 h 362"/>
              <a:gd name="T4" fmla="*/ 73 w 784"/>
              <a:gd name="T5" fmla="*/ 52 h 362"/>
              <a:gd name="T6" fmla="*/ 67 w 784"/>
              <a:gd name="T7" fmla="*/ 54 h 362"/>
              <a:gd name="T8" fmla="*/ 57 w 784"/>
              <a:gd name="T9" fmla="*/ 63 h 362"/>
              <a:gd name="T10" fmla="*/ 54 w 784"/>
              <a:gd name="T11" fmla="*/ 62 h 362"/>
              <a:gd name="T12" fmla="*/ 53 w 784"/>
              <a:gd name="T13" fmla="*/ 61 h 362"/>
              <a:gd name="T14" fmla="*/ 49 w 784"/>
              <a:gd name="T15" fmla="*/ 61 h 362"/>
              <a:gd name="T16" fmla="*/ 43 w 784"/>
              <a:gd name="T17" fmla="*/ 53 h 362"/>
              <a:gd name="T18" fmla="*/ 40 w 784"/>
              <a:gd name="T19" fmla="*/ 56 h 362"/>
              <a:gd name="T20" fmla="*/ 40 w 784"/>
              <a:gd name="T21" fmla="*/ 53 h 362"/>
              <a:gd name="T22" fmla="*/ 38 w 784"/>
              <a:gd name="T23" fmla="*/ 57 h 362"/>
              <a:gd name="T24" fmla="*/ 37 w 784"/>
              <a:gd name="T25" fmla="*/ 52 h 362"/>
              <a:gd name="T26" fmla="*/ 37 w 784"/>
              <a:gd name="T27" fmla="*/ 49 h 362"/>
              <a:gd name="T28" fmla="*/ 38 w 784"/>
              <a:gd name="T29" fmla="*/ 50 h 362"/>
              <a:gd name="T30" fmla="*/ 38 w 784"/>
              <a:gd name="T31" fmla="*/ 51 h 362"/>
              <a:gd name="T32" fmla="*/ 42 w 784"/>
              <a:gd name="T33" fmla="*/ 42 h 362"/>
              <a:gd name="T34" fmla="*/ 45 w 784"/>
              <a:gd name="T35" fmla="*/ 40 h 362"/>
              <a:gd name="T36" fmla="*/ 43 w 784"/>
              <a:gd name="T37" fmla="*/ 38 h 362"/>
              <a:gd name="T38" fmla="*/ 38 w 784"/>
              <a:gd name="T39" fmla="*/ 41 h 362"/>
              <a:gd name="T40" fmla="*/ 35 w 784"/>
              <a:gd name="T41" fmla="*/ 46 h 362"/>
              <a:gd name="T42" fmla="*/ 32 w 784"/>
              <a:gd name="T43" fmla="*/ 51 h 362"/>
              <a:gd name="T44" fmla="*/ 31 w 784"/>
              <a:gd name="T45" fmla="*/ 53 h 362"/>
              <a:gd name="T46" fmla="*/ 26 w 784"/>
              <a:gd name="T47" fmla="*/ 57 h 362"/>
              <a:gd name="T48" fmla="*/ 22 w 784"/>
              <a:gd name="T49" fmla="*/ 62 h 362"/>
              <a:gd name="T50" fmla="*/ 16 w 784"/>
              <a:gd name="T51" fmla="*/ 62 h 362"/>
              <a:gd name="T52" fmla="*/ 13 w 784"/>
              <a:gd name="T53" fmla="*/ 63 h 362"/>
              <a:gd name="T54" fmla="*/ 14 w 784"/>
              <a:gd name="T55" fmla="*/ 56 h 362"/>
              <a:gd name="T56" fmla="*/ 9 w 784"/>
              <a:gd name="T57" fmla="*/ 59 h 362"/>
              <a:gd name="T58" fmla="*/ 6 w 784"/>
              <a:gd name="T59" fmla="*/ 61 h 362"/>
              <a:gd name="T60" fmla="*/ 3 w 784"/>
              <a:gd name="T61" fmla="*/ 63 h 362"/>
              <a:gd name="T62" fmla="*/ 0 w 784"/>
              <a:gd name="T63" fmla="*/ 61 h 362"/>
              <a:gd name="T64" fmla="*/ 10 w 784"/>
              <a:gd name="T65" fmla="*/ 46 h 362"/>
              <a:gd name="T66" fmla="*/ 13 w 784"/>
              <a:gd name="T67" fmla="*/ 38 h 362"/>
              <a:gd name="T68" fmla="*/ 19 w 784"/>
              <a:gd name="T69" fmla="*/ 34 h 362"/>
              <a:gd name="T70" fmla="*/ 26 w 784"/>
              <a:gd name="T71" fmla="*/ 26 h 362"/>
              <a:gd name="T72" fmla="*/ 29 w 784"/>
              <a:gd name="T73" fmla="*/ 19 h 362"/>
              <a:gd name="T74" fmla="*/ 32 w 784"/>
              <a:gd name="T75" fmla="*/ 13 h 362"/>
              <a:gd name="T76" fmla="*/ 32 w 784"/>
              <a:gd name="T77" fmla="*/ 18 h 362"/>
              <a:gd name="T78" fmla="*/ 34 w 784"/>
              <a:gd name="T79" fmla="*/ 14 h 362"/>
              <a:gd name="T80" fmla="*/ 36 w 784"/>
              <a:gd name="T81" fmla="*/ 8 h 362"/>
              <a:gd name="T82" fmla="*/ 38 w 784"/>
              <a:gd name="T83" fmla="*/ 11 h 362"/>
              <a:gd name="T84" fmla="*/ 38 w 784"/>
              <a:gd name="T85" fmla="*/ 0 h 362"/>
              <a:gd name="T86" fmla="*/ 46 w 784"/>
              <a:gd name="T87" fmla="*/ 4 h 362"/>
              <a:gd name="T88" fmla="*/ 51 w 784"/>
              <a:gd name="T89" fmla="*/ 3 h 362"/>
              <a:gd name="T90" fmla="*/ 57 w 784"/>
              <a:gd name="T91" fmla="*/ 8 h 362"/>
              <a:gd name="T92" fmla="*/ 60 w 784"/>
              <a:gd name="T93" fmla="*/ 20 h 362"/>
              <a:gd name="T94" fmla="*/ 64 w 784"/>
              <a:gd name="T95" fmla="*/ 24 h 362"/>
              <a:gd name="T96" fmla="*/ 69 w 784"/>
              <a:gd name="T97" fmla="*/ 22 h 362"/>
              <a:gd name="T98" fmla="*/ 73 w 784"/>
              <a:gd name="T99" fmla="*/ 22 h 362"/>
              <a:gd name="T100" fmla="*/ 71 w 784"/>
              <a:gd name="T101" fmla="*/ 29 h 362"/>
              <a:gd name="T102" fmla="*/ 73 w 784"/>
              <a:gd name="T103" fmla="*/ 32 h 362"/>
              <a:gd name="T104" fmla="*/ 75 w 784"/>
              <a:gd name="T105" fmla="*/ 37 h 362"/>
              <a:gd name="T106" fmla="*/ 75 w 784"/>
              <a:gd name="T107" fmla="*/ 42 h 362"/>
              <a:gd name="T108" fmla="*/ 75 w 784"/>
              <a:gd name="T109" fmla="*/ 47 h 362"/>
              <a:gd name="T110" fmla="*/ 79 w 784"/>
              <a:gd name="T111" fmla="*/ 47 h 362"/>
              <a:gd name="T112" fmla="*/ 78 w 784"/>
              <a:gd name="T113" fmla="*/ 49 h 362"/>
              <a:gd name="T114" fmla="*/ 78 w 784"/>
              <a:gd name="T115" fmla="*/ 56 h 362"/>
              <a:gd name="T116" fmla="*/ 79 w 784"/>
              <a:gd name="T117" fmla="*/ 57 h 362"/>
              <a:gd name="T118" fmla="*/ 82 w 784"/>
              <a:gd name="T119" fmla="*/ 54 h 36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784"/>
              <a:gd name="T181" fmla="*/ 0 h 362"/>
              <a:gd name="T182" fmla="*/ 784 w 784"/>
              <a:gd name="T183" fmla="*/ 362 h 36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784" h="362">
                <a:moveTo>
                  <a:pt x="760" y="326"/>
                </a:moveTo>
                <a:lnTo>
                  <a:pt x="754" y="330"/>
                </a:lnTo>
                <a:lnTo>
                  <a:pt x="750" y="332"/>
                </a:lnTo>
                <a:lnTo>
                  <a:pt x="746" y="332"/>
                </a:lnTo>
                <a:lnTo>
                  <a:pt x="742" y="330"/>
                </a:lnTo>
                <a:lnTo>
                  <a:pt x="736" y="326"/>
                </a:lnTo>
                <a:lnTo>
                  <a:pt x="736" y="324"/>
                </a:lnTo>
                <a:lnTo>
                  <a:pt x="728" y="330"/>
                </a:lnTo>
                <a:lnTo>
                  <a:pt x="704" y="328"/>
                </a:lnTo>
                <a:lnTo>
                  <a:pt x="702" y="322"/>
                </a:lnTo>
                <a:lnTo>
                  <a:pt x="698" y="298"/>
                </a:lnTo>
                <a:lnTo>
                  <a:pt x="700" y="290"/>
                </a:lnTo>
                <a:lnTo>
                  <a:pt x="700" y="284"/>
                </a:lnTo>
                <a:lnTo>
                  <a:pt x="678" y="292"/>
                </a:lnTo>
                <a:lnTo>
                  <a:pt x="664" y="298"/>
                </a:lnTo>
                <a:lnTo>
                  <a:pt x="648" y="302"/>
                </a:lnTo>
                <a:lnTo>
                  <a:pt x="620" y="308"/>
                </a:lnTo>
                <a:lnTo>
                  <a:pt x="596" y="310"/>
                </a:lnTo>
                <a:lnTo>
                  <a:pt x="588" y="310"/>
                </a:lnTo>
                <a:lnTo>
                  <a:pt x="546" y="350"/>
                </a:lnTo>
                <a:lnTo>
                  <a:pt x="538" y="348"/>
                </a:lnTo>
                <a:lnTo>
                  <a:pt x="530" y="348"/>
                </a:lnTo>
                <a:lnTo>
                  <a:pt x="524" y="348"/>
                </a:lnTo>
                <a:lnTo>
                  <a:pt x="518" y="348"/>
                </a:lnTo>
                <a:lnTo>
                  <a:pt x="516" y="342"/>
                </a:lnTo>
                <a:lnTo>
                  <a:pt x="514" y="340"/>
                </a:lnTo>
                <a:lnTo>
                  <a:pt x="510" y="338"/>
                </a:lnTo>
                <a:lnTo>
                  <a:pt x="506" y="340"/>
                </a:lnTo>
                <a:lnTo>
                  <a:pt x="498" y="344"/>
                </a:lnTo>
                <a:lnTo>
                  <a:pt x="494" y="346"/>
                </a:lnTo>
                <a:lnTo>
                  <a:pt x="472" y="346"/>
                </a:lnTo>
                <a:lnTo>
                  <a:pt x="468" y="338"/>
                </a:lnTo>
                <a:lnTo>
                  <a:pt x="448" y="314"/>
                </a:lnTo>
                <a:lnTo>
                  <a:pt x="436" y="302"/>
                </a:lnTo>
                <a:lnTo>
                  <a:pt x="426" y="296"/>
                </a:lnTo>
                <a:lnTo>
                  <a:pt x="414" y="294"/>
                </a:lnTo>
                <a:lnTo>
                  <a:pt x="404" y="294"/>
                </a:lnTo>
                <a:lnTo>
                  <a:pt x="396" y="298"/>
                </a:lnTo>
                <a:lnTo>
                  <a:pt x="390" y="300"/>
                </a:lnTo>
                <a:lnTo>
                  <a:pt x="384" y="306"/>
                </a:lnTo>
                <a:lnTo>
                  <a:pt x="386" y="298"/>
                </a:lnTo>
                <a:lnTo>
                  <a:pt x="388" y="292"/>
                </a:lnTo>
                <a:lnTo>
                  <a:pt x="388" y="290"/>
                </a:lnTo>
                <a:lnTo>
                  <a:pt x="382" y="292"/>
                </a:lnTo>
                <a:lnTo>
                  <a:pt x="376" y="294"/>
                </a:lnTo>
                <a:lnTo>
                  <a:pt x="372" y="300"/>
                </a:lnTo>
                <a:lnTo>
                  <a:pt x="368" y="304"/>
                </a:lnTo>
                <a:lnTo>
                  <a:pt x="362" y="316"/>
                </a:lnTo>
                <a:lnTo>
                  <a:pt x="360" y="320"/>
                </a:lnTo>
                <a:lnTo>
                  <a:pt x="360" y="288"/>
                </a:lnTo>
                <a:lnTo>
                  <a:pt x="358" y="290"/>
                </a:lnTo>
                <a:lnTo>
                  <a:pt x="356" y="290"/>
                </a:lnTo>
                <a:lnTo>
                  <a:pt x="352" y="286"/>
                </a:lnTo>
                <a:lnTo>
                  <a:pt x="352" y="278"/>
                </a:lnTo>
                <a:lnTo>
                  <a:pt x="354" y="270"/>
                </a:lnTo>
                <a:lnTo>
                  <a:pt x="356" y="270"/>
                </a:lnTo>
                <a:lnTo>
                  <a:pt x="356" y="272"/>
                </a:lnTo>
                <a:lnTo>
                  <a:pt x="360" y="276"/>
                </a:lnTo>
                <a:lnTo>
                  <a:pt x="358" y="270"/>
                </a:lnTo>
                <a:lnTo>
                  <a:pt x="360" y="276"/>
                </a:lnTo>
                <a:lnTo>
                  <a:pt x="360" y="282"/>
                </a:lnTo>
                <a:lnTo>
                  <a:pt x="362" y="284"/>
                </a:lnTo>
                <a:lnTo>
                  <a:pt x="364" y="284"/>
                </a:lnTo>
                <a:lnTo>
                  <a:pt x="366" y="284"/>
                </a:lnTo>
                <a:lnTo>
                  <a:pt x="370" y="276"/>
                </a:lnTo>
                <a:lnTo>
                  <a:pt x="378" y="266"/>
                </a:lnTo>
                <a:lnTo>
                  <a:pt x="380" y="258"/>
                </a:lnTo>
                <a:lnTo>
                  <a:pt x="404" y="234"/>
                </a:lnTo>
                <a:lnTo>
                  <a:pt x="412" y="224"/>
                </a:lnTo>
                <a:lnTo>
                  <a:pt x="410" y="224"/>
                </a:lnTo>
                <a:lnTo>
                  <a:pt x="412" y="224"/>
                </a:lnTo>
                <a:lnTo>
                  <a:pt x="422" y="222"/>
                </a:lnTo>
                <a:lnTo>
                  <a:pt x="426" y="220"/>
                </a:lnTo>
                <a:lnTo>
                  <a:pt x="426" y="218"/>
                </a:lnTo>
                <a:lnTo>
                  <a:pt x="422" y="216"/>
                </a:lnTo>
                <a:lnTo>
                  <a:pt x="412" y="214"/>
                </a:lnTo>
                <a:lnTo>
                  <a:pt x="406" y="214"/>
                </a:lnTo>
                <a:lnTo>
                  <a:pt x="392" y="216"/>
                </a:lnTo>
                <a:lnTo>
                  <a:pt x="378" y="220"/>
                </a:lnTo>
                <a:lnTo>
                  <a:pt x="368" y="228"/>
                </a:lnTo>
                <a:lnTo>
                  <a:pt x="360" y="234"/>
                </a:lnTo>
                <a:lnTo>
                  <a:pt x="348" y="248"/>
                </a:lnTo>
                <a:lnTo>
                  <a:pt x="342" y="254"/>
                </a:lnTo>
                <a:lnTo>
                  <a:pt x="334" y="256"/>
                </a:lnTo>
                <a:lnTo>
                  <a:pt x="328" y="260"/>
                </a:lnTo>
                <a:lnTo>
                  <a:pt x="322" y="266"/>
                </a:lnTo>
                <a:lnTo>
                  <a:pt x="318" y="272"/>
                </a:lnTo>
                <a:lnTo>
                  <a:pt x="312" y="284"/>
                </a:lnTo>
                <a:lnTo>
                  <a:pt x="310" y="288"/>
                </a:lnTo>
                <a:lnTo>
                  <a:pt x="306" y="290"/>
                </a:lnTo>
                <a:lnTo>
                  <a:pt x="302" y="290"/>
                </a:lnTo>
                <a:lnTo>
                  <a:pt x="298" y="294"/>
                </a:lnTo>
                <a:lnTo>
                  <a:pt x="286" y="302"/>
                </a:lnTo>
                <a:lnTo>
                  <a:pt x="270" y="316"/>
                </a:lnTo>
                <a:lnTo>
                  <a:pt x="262" y="316"/>
                </a:lnTo>
                <a:lnTo>
                  <a:pt x="250" y="318"/>
                </a:lnTo>
                <a:lnTo>
                  <a:pt x="240" y="320"/>
                </a:lnTo>
                <a:lnTo>
                  <a:pt x="228" y="324"/>
                </a:lnTo>
                <a:lnTo>
                  <a:pt x="218" y="334"/>
                </a:lnTo>
                <a:lnTo>
                  <a:pt x="210" y="342"/>
                </a:lnTo>
                <a:lnTo>
                  <a:pt x="190" y="354"/>
                </a:lnTo>
                <a:lnTo>
                  <a:pt x="174" y="360"/>
                </a:lnTo>
                <a:lnTo>
                  <a:pt x="168" y="362"/>
                </a:lnTo>
                <a:lnTo>
                  <a:pt x="148" y="348"/>
                </a:lnTo>
                <a:lnTo>
                  <a:pt x="132" y="356"/>
                </a:lnTo>
                <a:lnTo>
                  <a:pt x="124" y="360"/>
                </a:lnTo>
                <a:lnTo>
                  <a:pt x="124" y="358"/>
                </a:lnTo>
                <a:lnTo>
                  <a:pt x="126" y="352"/>
                </a:lnTo>
                <a:lnTo>
                  <a:pt x="128" y="342"/>
                </a:lnTo>
                <a:lnTo>
                  <a:pt x="130" y="332"/>
                </a:lnTo>
                <a:lnTo>
                  <a:pt x="138" y="318"/>
                </a:lnTo>
                <a:lnTo>
                  <a:pt x="132" y="314"/>
                </a:lnTo>
                <a:lnTo>
                  <a:pt x="126" y="308"/>
                </a:lnTo>
                <a:lnTo>
                  <a:pt x="114" y="318"/>
                </a:lnTo>
                <a:lnTo>
                  <a:pt x="96" y="322"/>
                </a:lnTo>
                <a:lnTo>
                  <a:pt x="84" y="328"/>
                </a:lnTo>
                <a:lnTo>
                  <a:pt x="78" y="334"/>
                </a:lnTo>
                <a:lnTo>
                  <a:pt x="74" y="336"/>
                </a:lnTo>
                <a:lnTo>
                  <a:pt x="70" y="338"/>
                </a:lnTo>
                <a:lnTo>
                  <a:pt x="60" y="338"/>
                </a:lnTo>
                <a:lnTo>
                  <a:pt x="52" y="342"/>
                </a:lnTo>
                <a:lnTo>
                  <a:pt x="44" y="348"/>
                </a:lnTo>
                <a:lnTo>
                  <a:pt x="38" y="352"/>
                </a:lnTo>
                <a:lnTo>
                  <a:pt x="30" y="352"/>
                </a:lnTo>
                <a:lnTo>
                  <a:pt x="24" y="352"/>
                </a:lnTo>
                <a:lnTo>
                  <a:pt x="16" y="350"/>
                </a:lnTo>
                <a:lnTo>
                  <a:pt x="6" y="344"/>
                </a:lnTo>
                <a:lnTo>
                  <a:pt x="0" y="340"/>
                </a:lnTo>
                <a:lnTo>
                  <a:pt x="24" y="320"/>
                </a:lnTo>
                <a:lnTo>
                  <a:pt x="56" y="292"/>
                </a:lnTo>
                <a:lnTo>
                  <a:pt x="82" y="266"/>
                </a:lnTo>
                <a:lnTo>
                  <a:pt x="92" y="254"/>
                </a:lnTo>
                <a:lnTo>
                  <a:pt x="98" y="244"/>
                </a:lnTo>
                <a:lnTo>
                  <a:pt x="102" y="236"/>
                </a:lnTo>
                <a:lnTo>
                  <a:pt x="110" y="228"/>
                </a:lnTo>
                <a:lnTo>
                  <a:pt x="128" y="212"/>
                </a:lnTo>
                <a:lnTo>
                  <a:pt x="150" y="200"/>
                </a:lnTo>
                <a:lnTo>
                  <a:pt x="160" y="196"/>
                </a:lnTo>
                <a:lnTo>
                  <a:pt x="170" y="192"/>
                </a:lnTo>
                <a:lnTo>
                  <a:pt x="180" y="190"/>
                </a:lnTo>
                <a:lnTo>
                  <a:pt x="192" y="184"/>
                </a:lnTo>
                <a:lnTo>
                  <a:pt x="216" y="170"/>
                </a:lnTo>
                <a:lnTo>
                  <a:pt x="242" y="152"/>
                </a:lnTo>
                <a:lnTo>
                  <a:pt x="252" y="144"/>
                </a:lnTo>
                <a:lnTo>
                  <a:pt x="262" y="134"/>
                </a:lnTo>
                <a:lnTo>
                  <a:pt x="268" y="122"/>
                </a:lnTo>
                <a:lnTo>
                  <a:pt x="272" y="112"/>
                </a:lnTo>
                <a:lnTo>
                  <a:pt x="274" y="104"/>
                </a:lnTo>
                <a:lnTo>
                  <a:pt x="276" y="90"/>
                </a:lnTo>
                <a:lnTo>
                  <a:pt x="274" y="86"/>
                </a:lnTo>
                <a:lnTo>
                  <a:pt x="294" y="78"/>
                </a:lnTo>
                <a:lnTo>
                  <a:pt x="306" y="72"/>
                </a:lnTo>
                <a:lnTo>
                  <a:pt x="312" y="70"/>
                </a:lnTo>
                <a:lnTo>
                  <a:pt x="306" y="86"/>
                </a:lnTo>
                <a:lnTo>
                  <a:pt x="304" y="94"/>
                </a:lnTo>
                <a:lnTo>
                  <a:pt x="306" y="98"/>
                </a:lnTo>
                <a:lnTo>
                  <a:pt x="308" y="100"/>
                </a:lnTo>
                <a:lnTo>
                  <a:pt x="310" y="98"/>
                </a:lnTo>
                <a:lnTo>
                  <a:pt x="316" y="90"/>
                </a:lnTo>
                <a:lnTo>
                  <a:pt x="324" y="74"/>
                </a:lnTo>
                <a:lnTo>
                  <a:pt x="336" y="48"/>
                </a:lnTo>
                <a:lnTo>
                  <a:pt x="344" y="36"/>
                </a:lnTo>
                <a:lnTo>
                  <a:pt x="346" y="36"/>
                </a:lnTo>
                <a:lnTo>
                  <a:pt x="344" y="44"/>
                </a:lnTo>
                <a:lnTo>
                  <a:pt x="338" y="68"/>
                </a:lnTo>
                <a:lnTo>
                  <a:pt x="336" y="80"/>
                </a:lnTo>
                <a:lnTo>
                  <a:pt x="350" y="66"/>
                </a:lnTo>
                <a:lnTo>
                  <a:pt x="362" y="56"/>
                </a:lnTo>
                <a:lnTo>
                  <a:pt x="370" y="44"/>
                </a:lnTo>
                <a:lnTo>
                  <a:pt x="356" y="8"/>
                </a:lnTo>
                <a:lnTo>
                  <a:pt x="364" y="4"/>
                </a:lnTo>
                <a:lnTo>
                  <a:pt x="370" y="0"/>
                </a:lnTo>
                <a:lnTo>
                  <a:pt x="376" y="0"/>
                </a:lnTo>
                <a:lnTo>
                  <a:pt x="400" y="12"/>
                </a:lnTo>
                <a:lnTo>
                  <a:pt x="424" y="18"/>
                </a:lnTo>
                <a:lnTo>
                  <a:pt x="444" y="20"/>
                </a:lnTo>
                <a:lnTo>
                  <a:pt x="464" y="22"/>
                </a:lnTo>
                <a:lnTo>
                  <a:pt x="478" y="20"/>
                </a:lnTo>
                <a:lnTo>
                  <a:pt x="490" y="18"/>
                </a:lnTo>
                <a:lnTo>
                  <a:pt x="500" y="16"/>
                </a:lnTo>
                <a:lnTo>
                  <a:pt x="524" y="20"/>
                </a:lnTo>
                <a:lnTo>
                  <a:pt x="532" y="26"/>
                </a:lnTo>
                <a:lnTo>
                  <a:pt x="540" y="32"/>
                </a:lnTo>
                <a:lnTo>
                  <a:pt x="544" y="42"/>
                </a:lnTo>
                <a:lnTo>
                  <a:pt x="552" y="64"/>
                </a:lnTo>
                <a:lnTo>
                  <a:pt x="560" y="82"/>
                </a:lnTo>
                <a:lnTo>
                  <a:pt x="570" y="98"/>
                </a:lnTo>
                <a:lnTo>
                  <a:pt x="578" y="108"/>
                </a:lnTo>
                <a:lnTo>
                  <a:pt x="588" y="118"/>
                </a:lnTo>
                <a:lnTo>
                  <a:pt x="596" y="124"/>
                </a:lnTo>
                <a:lnTo>
                  <a:pt x="606" y="128"/>
                </a:lnTo>
                <a:lnTo>
                  <a:pt x="614" y="130"/>
                </a:lnTo>
                <a:lnTo>
                  <a:pt x="624" y="130"/>
                </a:lnTo>
                <a:lnTo>
                  <a:pt x="630" y="130"/>
                </a:lnTo>
                <a:lnTo>
                  <a:pt x="644" y="126"/>
                </a:lnTo>
                <a:lnTo>
                  <a:pt x="652" y="122"/>
                </a:lnTo>
                <a:lnTo>
                  <a:pt x="656" y="120"/>
                </a:lnTo>
                <a:lnTo>
                  <a:pt x="676" y="118"/>
                </a:lnTo>
                <a:lnTo>
                  <a:pt x="688" y="118"/>
                </a:lnTo>
                <a:lnTo>
                  <a:pt x="694" y="118"/>
                </a:lnTo>
                <a:lnTo>
                  <a:pt x="694" y="120"/>
                </a:lnTo>
                <a:lnTo>
                  <a:pt x="688" y="140"/>
                </a:lnTo>
                <a:lnTo>
                  <a:pt x="686" y="154"/>
                </a:lnTo>
                <a:lnTo>
                  <a:pt x="684" y="164"/>
                </a:lnTo>
                <a:lnTo>
                  <a:pt x="686" y="172"/>
                </a:lnTo>
                <a:lnTo>
                  <a:pt x="688" y="174"/>
                </a:lnTo>
                <a:lnTo>
                  <a:pt x="690" y="176"/>
                </a:lnTo>
                <a:lnTo>
                  <a:pt x="696" y="176"/>
                </a:lnTo>
                <a:lnTo>
                  <a:pt x="710" y="188"/>
                </a:lnTo>
                <a:lnTo>
                  <a:pt x="718" y="196"/>
                </a:lnTo>
                <a:lnTo>
                  <a:pt x="724" y="202"/>
                </a:lnTo>
                <a:lnTo>
                  <a:pt x="726" y="206"/>
                </a:lnTo>
                <a:lnTo>
                  <a:pt x="728" y="210"/>
                </a:lnTo>
                <a:lnTo>
                  <a:pt x="726" y="214"/>
                </a:lnTo>
                <a:lnTo>
                  <a:pt x="724" y="216"/>
                </a:lnTo>
                <a:lnTo>
                  <a:pt x="718" y="232"/>
                </a:lnTo>
                <a:lnTo>
                  <a:pt x="716" y="244"/>
                </a:lnTo>
                <a:lnTo>
                  <a:pt x="716" y="250"/>
                </a:lnTo>
                <a:lnTo>
                  <a:pt x="720" y="256"/>
                </a:lnTo>
                <a:lnTo>
                  <a:pt x="726" y="258"/>
                </a:lnTo>
                <a:lnTo>
                  <a:pt x="732" y="258"/>
                </a:lnTo>
                <a:lnTo>
                  <a:pt x="740" y="258"/>
                </a:lnTo>
                <a:lnTo>
                  <a:pt x="752" y="260"/>
                </a:lnTo>
                <a:lnTo>
                  <a:pt x="758" y="260"/>
                </a:lnTo>
                <a:lnTo>
                  <a:pt x="758" y="262"/>
                </a:lnTo>
                <a:lnTo>
                  <a:pt x="756" y="264"/>
                </a:lnTo>
                <a:lnTo>
                  <a:pt x="750" y="268"/>
                </a:lnTo>
                <a:lnTo>
                  <a:pt x="744" y="270"/>
                </a:lnTo>
                <a:lnTo>
                  <a:pt x="750" y="280"/>
                </a:lnTo>
                <a:lnTo>
                  <a:pt x="754" y="286"/>
                </a:lnTo>
                <a:lnTo>
                  <a:pt x="754" y="290"/>
                </a:lnTo>
                <a:lnTo>
                  <a:pt x="748" y="308"/>
                </a:lnTo>
                <a:lnTo>
                  <a:pt x="746" y="312"/>
                </a:lnTo>
                <a:lnTo>
                  <a:pt x="748" y="316"/>
                </a:lnTo>
                <a:lnTo>
                  <a:pt x="748" y="318"/>
                </a:lnTo>
                <a:lnTo>
                  <a:pt x="752" y="320"/>
                </a:lnTo>
                <a:lnTo>
                  <a:pt x="758" y="318"/>
                </a:lnTo>
                <a:lnTo>
                  <a:pt x="766" y="314"/>
                </a:lnTo>
                <a:lnTo>
                  <a:pt x="774" y="310"/>
                </a:lnTo>
                <a:lnTo>
                  <a:pt x="784" y="304"/>
                </a:lnTo>
                <a:lnTo>
                  <a:pt x="782" y="306"/>
                </a:lnTo>
                <a:lnTo>
                  <a:pt x="760" y="32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73" name="Freeform 51"/>
          <p:cNvSpPr>
            <a:spLocks noChangeAspect="1"/>
          </p:cNvSpPr>
          <p:nvPr/>
        </p:nvSpPr>
        <p:spPr bwMode="auto">
          <a:xfrm>
            <a:off x="5783456" y="2090392"/>
            <a:ext cx="405452" cy="995977"/>
          </a:xfrm>
          <a:custGeom>
            <a:avLst/>
            <a:gdLst>
              <a:gd name="T0" fmla="*/ 31 w 310"/>
              <a:gd name="T1" fmla="*/ 8 h 660"/>
              <a:gd name="T2" fmla="*/ 30 w 310"/>
              <a:gd name="T3" fmla="*/ 11 h 660"/>
              <a:gd name="T4" fmla="*/ 31 w 310"/>
              <a:gd name="T5" fmla="*/ 17 h 660"/>
              <a:gd name="T6" fmla="*/ 32 w 310"/>
              <a:gd name="T7" fmla="*/ 17 h 660"/>
              <a:gd name="T8" fmla="*/ 30 w 310"/>
              <a:gd name="T9" fmla="*/ 19 h 660"/>
              <a:gd name="T10" fmla="*/ 27 w 310"/>
              <a:gd name="T11" fmla="*/ 23 h 660"/>
              <a:gd name="T12" fmla="*/ 27 w 310"/>
              <a:gd name="T13" fmla="*/ 31 h 660"/>
              <a:gd name="T14" fmla="*/ 25 w 310"/>
              <a:gd name="T15" fmla="*/ 33 h 660"/>
              <a:gd name="T16" fmla="*/ 25 w 310"/>
              <a:gd name="T17" fmla="*/ 25 h 660"/>
              <a:gd name="T18" fmla="*/ 25 w 310"/>
              <a:gd name="T19" fmla="*/ 25 h 660"/>
              <a:gd name="T20" fmla="*/ 23 w 310"/>
              <a:gd name="T21" fmla="*/ 30 h 660"/>
              <a:gd name="T22" fmla="*/ 21 w 310"/>
              <a:gd name="T23" fmla="*/ 32 h 660"/>
              <a:gd name="T24" fmla="*/ 21 w 310"/>
              <a:gd name="T25" fmla="*/ 35 h 660"/>
              <a:gd name="T26" fmla="*/ 19 w 310"/>
              <a:gd name="T27" fmla="*/ 40 h 660"/>
              <a:gd name="T28" fmla="*/ 19 w 310"/>
              <a:gd name="T29" fmla="*/ 47 h 660"/>
              <a:gd name="T30" fmla="*/ 17 w 310"/>
              <a:gd name="T31" fmla="*/ 58 h 660"/>
              <a:gd name="T32" fmla="*/ 17 w 310"/>
              <a:gd name="T33" fmla="*/ 63 h 660"/>
              <a:gd name="T34" fmla="*/ 18 w 310"/>
              <a:gd name="T35" fmla="*/ 70 h 660"/>
              <a:gd name="T36" fmla="*/ 21 w 310"/>
              <a:gd name="T37" fmla="*/ 79 h 660"/>
              <a:gd name="T38" fmla="*/ 22 w 310"/>
              <a:gd name="T39" fmla="*/ 98 h 660"/>
              <a:gd name="T40" fmla="*/ 20 w 310"/>
              <a:gd name="T41" fmla="*/ 108 h 660"/>
              <a:gd name="T42" fmla="*/ 18 w 310"/>
              <a:gd name="T43" fmla="*/ 114 h 660"/>
              <a:gd name="T44" fmla="*/ 12 w 310"/>
              <a:gd name="T45" fmla="*/ 120 h 660"/>
              <a:gd name="T46" fmla="*/ 9 w 310"/>
              <a:gd name="T47" fmla="*/ 118 h 660"/>
              <a:gd name="T48" fmla="*/ 8 w 310"/>
              <a:gd name="T49" fmla="*/ 114 h 660"/>
              <a:gd name="T50" fmla="*/ 7 w 310"/>
              <a:gd name="T51" fmla="*/ 109 h 660"/>
              <a:gd name="T52" fmla="*/ 5 w 310"/>
              <a:gd name="T53" fmla="*/ 105 h 660"/>
              <a:gd name="T54" fmla="*/ 5 w 310"/>
              <a:gd name="T55" fmla="*/ 96 h 660"/>
              <a:gd name="T56" fmla="*/ 3 w 310"/>
              <a:gd name="T57" fmla="*/ 84 h 660"/>
              <a:gd name="T58" fmla="*/ 5 w 310"/>
              <a:gd name="T59" fmla="*/ 70 h 660"/>
              <a:gd name="T60" fmla="*/ 5 w 310"/>
              <a:gd name="T61" fmla="*/ 59 h 660"/>
              <a:gd name="T62" fmla="*/ 6 w 310"/>
              <a:gd name="T63" fmla="*/ 53 h 660"/>
              <a:gd name="T64" fmla="*/ 7 w 310"/>
              <a:gd name="T65" fmla="*/ 40 h 660"/>
              <a:gd name="T66" fmla="*/ 8 w 310"/>
              <a:gd name="T67" fmla="*/ 33 h 660"/>
              <a:gd name="T68" fmla="*/ 10 w 310"/>
              <a:gd name="T69" fmla="*/ 26 h 660"/>
              <a:gd name="T70" fmla="*/ 8 w 310"/>
              <a:gd name="T71" fmla="*/ 26 h 660"/>
              <a:gd name="T72" fmla="*/ 7 w 310"/>
              <a:gd name="T73" fmla="*/ 33 h 660"/>
              <a:gd name="T74" fmla="*/ 7 w 310"/>
              <a:gd name="T75" fmla="*/ 35 h 660"/>
              <a:gd name="T76" fmla="*/ 3 w 310"/>
              <a:gd name="T77" fmla="*/ 38 h 660"/>
              <a:gd name="T78" fmla="*/ 1 w 310"/>
              <a:gd name="T79" fmla="*/ 44 h 660"/>
              <a:gd name="T80" fmla="*/ 0 w 310"/>
              <a:gd name="T81" fmla="*/ 44 h 660"/>
              <a:gd name="T82" fmla="*/ 1 w 310"/>
              <a:gd name="T83" fmla="*/ 38 h 660"/>
              <a:gd name="T84" fmla="*/ 4 w 310"/>
              <a:gd name="T85" fmla="*/ 32 h 660"/>
              <a:gd name="T86" fmla="*/ 5 w 310"/>
              <a:gd name="T87" fmla="*/ 27 h 660"/>
              <a:gd name="T88" fmla="*/ 8 w 310"/>
              <a:gd name="T89" fmla="*/ 14 h 660"/>
              <a:gd name="T90" fmla="*/ 9 w 310"/>
              <a:gd name="T91" fmla="*/ 8 h 660"/>
              <a:gd name="T92" fmla="*/ 10 w 310"/>
              <a:gd name="T93" fmla="*/ 10 h 660"/>
              <a:gd name="T94" fmla="*/ 12 w 310"/>
              <a:gd name="T95" fmla="*/ 10 h 660"/>
              <a:gd name="T96" fmla="*/ 13 w 310"/>
              <a:gd name="T97" fmla="*/ 11 h 660"/>
              <a:gd name="T98" fmla="*/ 13 w 310"/>
              <a:gd name="T99" fmla="*/ 14 h 660"/>
              <a:gd name="T100" fmla="*/ 15 w 310"/>
              <a:gd name="T101" fmla="*/ 11 h 660"/>
              <a:gd name="T102" fmla="*/ 16 w 310"/>
              <a:gd name="T103" fmla="*/ 8 h 660"/>
              <a:gd name="T104" fmla="*/ 18 w 310"/>
              <a:gd name="T105" fmla="*/ 5 h 660"/>
              <a:gd name="T106" fmla="*/ 25 w 310"/>
              <a:gd name="T107" fmla="*/ 0 h 660"/>
              <a:gd name="T108" fmla="*/ 31 w 310"/>
              <a:gd name="T109" fmla="*/ 4 h 6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310"/>
              <a:gd name="T166" fmla="*/ 0 h 660"/>
              <a:gd name="T167" fmla="*/ 310 w 310"/>
              <a:gd name="T168" fmla="*/ 660 h 66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310" h="660">
                <a:moveTo>
                  <a:pt x="310" y="38"/>
                </a:moveTo>
                <a:lnTo>
                  <a:pt x="308" y="38"/>
                </a:lnTo>
                <a:lnTo>
                  <a:pt x="304" y="42"/>
                </a:lnTo>
                <a:lnTo>
                  <a:pt x="292" y="40"/>
                </a:lnTo>
                <a:lnTo>
                  <a:pt x="292" y="46"/>
                </a:lnTo>
                <a:lnTo>
                  <a:pt x="292" y="52"/>
                </a:lnTo>
                <a:lnTo>
                  <a:pt x="284" y="56"/>
                </a:lnTo>
                <a:lnTo>
                  <a:pt x="280" y="62"/>
                </a:lnTo>
                <a:lnTo>
                  <a:pt x="280" y="68"/>
                </a:lnTo>
                <a:lnTo>
                  <a:pt x="280" y="74"/>
                </a:lnTo>
                <a:lnTo>
                  <a:pt x="286" y="84"/>
                </a:lnTo>
                <a:lnTo>
                  <a:pt x="290" y="88"/>
                </a:lnTo>
                <a:lnTo>
                  <a:pt x="294" y="88"/>
                </a:lnTo>
                <a:lnTo>
                  <a:pt x="298" y="90"/>
                </a:lnTo>
                <a:lnTo>
                  <a:pt x="298" y="92"/>
                </a:lnTo>
                <a:lnTo>
                  <a:pt x="298" y="94"/>
                </a:lnTo>
                <a:lnTo>
                  <a:pt x="296" y="98"/>
                </a:lnTo>
                <a:lnTo>
                  <a:pt x="294" y="100"/>
                </a:lnTo>
                <a:lnTo>
                  <a:pt x="284" y="100"/>
                </a:lnTo>
                <a:lnTo>
                  <a:pt x="278" y="102"/>
                </a:lnTo>
                <a:lnTo>
                  <a:pt x="272" y="106"/>
                </a:lnTo>
                <a:lnTo>
                  <a:pt x="266" y="110"/>
                </a:lnTo>
                <a:lnTo>
                  <a:pt x="260" y="118"/>
                </a:lnTo>
                <a:lnTo>
                  <a:pt x="258" y="124"/>
                </a:lnTo>
                <a:lnTo>
                  <a:pt x="262" y="136"/>
                </a:lnTo>
                <a:lnTo>
                  <a:pt x="262" y="148"/>
                </a:lnTo>
                <a:lnTo>
                  <a:pt x="262" y="160"/>
                </a:lnTo>
                <a:lnTo>
                  <a:pt x="260" y="170"/>
                </a:lnTo>
                <a:lnTo>
                  <a:pt x="254" y="186"/>
                </a:lnTo>
                <a:lnTo>
                  <a:pt x="252" y="192"/>
                </a:lnTo>
                <a:lnTo>
                  <a:pt x="242" y="190"/>
                </a:lnTo>
                <a:lnTo>
                  <a:pt x="236" y="186"/>
                </a:lnTo>
                <a:lnTo>
                  <a:pt x="240" y="168"/>
                </a:lnTo>
                <a:lnTo>
                  <a:pt x="242" y="152"/>
                </a:lnTo>
                <a:lnTo>
                  <a:pt x="242" y="144"/>
                </a:lnTo>
                <a:lnTo>
                  <a:pt x="240" y="136"/>
                </a:lnTo>
                <a:lnTo>
                  <a:pt x="238" y="132"/>
                </a:lnTo>
                <a:lnTo>
                  <a:pt x="236" y="132"/>
                </a:lnTo>
                <a:lnTo>
                  <a:pt x="234" y="132"/>
                </a:lnTo>
                <a:lnTo>
                  <a:pt x="232" y="138"/>
                </a:lnTo>
                <a:lnTo>
                  <a:pt x="232" y="142"/>
                </a:lnTo>
                <a:lnTo>
                  <a:pt x="226" y="156"/>
                </a:lnTo>
                <a:lnTo>
                  <a:pt x="220" y="164"/>
                </a:lnTo>
                <a:lnTo>
                  <a:pt x="218" y="166"/>
                </a:lnTo>
                <a:lnTo>
                  <a:pt x="216" y="168"/>
                </a:lnTo>
                <a:lnTo>
                  <a:pt x="208" y="166"/>
                </a:lnTo>
                <a:lnTo>
                  <a:pt x="204" y="168"/>
                </a:lnTo>
                <a:lnTo>
                  <a:pt x="204" y="172"/>
                </a:lnTo>
                <a:lnTo>
                  <a:pt x="206" y="172"/>
                </a:lnTo>
                <a:lnTo>
                  <a:pt x="196" y="174"/>
                </a:lnTo>
                <a:lnTo>
                  <a:pt x="196" y="186"/>
                </a:lnTo>
                <a:lnTo>
                  <a:pt x="196" y="194"/>
                </a:lnTo>
                <a:lnTo>
                  <a:pt x="194" y="198"/>
                </a:lnTo>
                <a:lnTo>
                  <a:pt x="184" y="206"/>
                </a:lnTo>
                <a:lnTo>
                  <a:pt x="180" y="214"/>
                </a:lnTo>
                <a:lnTo>
                  <a:pt x="178" y="220"/>
                </a:lnTo>
                <a:lnTo>
                  <a:pt x="182" y="226"/>
                </a:lnTo>
                <a:lnTo>
                  <a:pt x="184" y="234"/>
                </a:lnTo>
                <a:lnTo>
                  <a:pt x="182" y="246"/>
                </a:lnTo>
                <a:lnTo>
                  <a:pt x="180" y="258"/>
                </a:lnTo>
                <a:lnTo>
                  <a:pt x="176" y="272"/>
                </a:lnTo>
                <a:lnTo>
                  <a:pt x="168" y="296"/>
                </a:lnTo>
                <a:lnTo>
                  <a:pt x="164" y="306"/>
                </a:lnTo>
                <a:lnTo>
                  <a:pt x="168" y="318"/>
                </a:lnTo>
                <a:lnTo>
                  <a:pt x="172" y="332"/>
                </a:lnTo>
                <a:lnTo>
                  <a:pt x="172" y="346"/>
                </a:lnTo>
                <a:lnTo>
                  <a:pt x="168" y="346"/>
                </a:lnTo>
                <a:lnTo>
                  <a:pt x="166" y="348"/>
                </a:lnTo>
                <a:lnTo>
                  <a:pt x="164" y="352"/>
                </a:lnTo>
                <a:lnTo>
                  <a:pt x="164" y="356"/>
                </a:lnTo>
                <a:lnTo>
                  <a:pt x="168" y="368"/>
                </a:lnTo>
                <a:lnTo>
                  <a:pt x="174" y="382"/>
                </a:lnTo>
                <a:lnTo>
                  <a:pt x="186" y="408"/>
                </a:lnTo>
                <a:lnTo>
                  <a:pt x="194" y="420"/>
                </a:lnTo>
                <a:lnTo>
                  <a:pt x="200" y="428"/>
                </a:lnTo>
                <a:lnTo>
                  <a:pt x="202" y="434"/>
                </a:lnTo>
                <a:lnTo>
                  <a:pt x="208" y="454"/>
                </a:lnTo>
                <a:lnTo>
                  <a:pt x="210" y="476"/>
                </a:lnTo>
                <a:lnTo>
                  <a:pt x="212" y="498"/>
                </a:lnTo>
                <a:lnTo>
                  <a:pt x="210" y="538"/>
                </a:lnTo>
                <a:lnTo>
                  <a:pt x="206" y="556"/>
                </a:lnTo>
                <a:lnTo>
                  <a:pt x="198" y="570"/>
                </a:lnTo>
                <a:lnTo>
                  <a:pt x="192" y="582"/>
                </a:lnTo>
                <a:lnTo>
                  <a:pt x="188" y="590"/>
                </a:lnTo>
                <a:lnTo>
                  <a:pt x="186" y="596"/>
                </a:lnTo>
                <a:lnTo>
                  <a:pt x="186" y="604"/>
                </a:lnTo>
                <a:lnTo>
                  <a:pt x="188" y="608"/>
                </a:lnTo>
                <a:lnTo>
                  <a:pt x="170" y="628"/>
                </a:lnTo>
                <a:lnTo>
                  <a:pt x="162" y="634"/>
                </a:lnTo>
                <a:lnTo>
                  <a:pt x="140" y="650"/>
                </a:lnTo>
                <a:lnTo>
                  <a:pt x="124" y="658"/>
                </a:lnTo>
                <a:lnTo>
                  <a:pt x="112" y="660"/>
                </a:lnTo>
                <a:lnTo>
                  <a:pt x="102" y="660"/>
                </a:lnTo>
                <a:lnTo>
                  <a:pt x="96" y="656"/>
                </a:lnTo>
                <a:lnTo>
                  <a:pt x="92" y="652"/>
                </a:lnTo>
                <a:lnTo>
                  <a:pt x="88" y="648"/>
                </a:lnTo>
                <a:lnTo>
                  <a:pt x="88" y="646"/>
                </a:lnTo>
                <a:lnTo>
                  <a:pt x="84" y="642"/>
                </a:lnTo>
                <a:lnTo>
                  <a:pt x="80" y="636"/>
                </a:lnTo>
                <a:lnTo>
                  <a:pt x="74" y="624"/>
                </a:lnTo>
                <a:lnTo>
                  <a:pt x="72" y="614"/>
                </a:lnTo>
                <a:lnTo>
                  <a:pt x="72" y="610"/>
                </a:lnTo>
                <a:lnTo>
                  <a:pt x="70" y="604"/>
                </a:lnTo>
                <a:lnTo>
                  <a:pt x="68" y="598"/>
                </a:lnTo>
                <a:lnTo>
                  <a:pt x="60" y="592"/>
                </a:lnTo>
                <a:lnTo>
                  <a:pt x="54" y="586"/>
                </a:lnTo>
                <a:lnTo>
                  <a:pt x="50" y="580"/>
                </a:lnTo>
                <a:lnTo>
                  <a:pt x="48" y="574"/>
                </a:lnTo>
                <a:lnTo>
                  <a:pt x="50" y="562"/>
                </a:lnTo>
                <a:lnTo>
                  <a:pt x="50" y="558"/>
                </a:lnTo>
                <a:lnTo>
                  <a:pt x="50" y="538"/>
                </a:lnTo>
                <a:lnTo>
                  <a:pt x="48" y="526"/>
                </a:lnTo>
                <a:lnTo>
                  <a:pt x="50" y="504"/>
                </a:lnTo>
                <a:lnTo>
                  <a:pt x="50" y="496"/>
                </a:lnTo>
                <a:lnTo>
                  <a:pt x="40" y="480"/>
                </a:lnTo>
                <a:lnTo>
                  <a:pt x="34" y="460"/>
                </a:lnTo>
                <a:lnTo>
                  <a:pt x="32" y="442"/>
                </a:lnTo>
                <a:lnTo>
                  <a:pt x="32" y="424"/>
                </a:lnTo>
                <a:lnTo>
                  <a:pt x="34" y="408"/>
                </a:lnTo>
                <a:lnTo>
                  <a:pt x="42" y="382"/>
                </a:lnTo>
                <a:lnTo>
                  <a:pt x="46" y="370"/>
                </a:lnTo>
                <a:lnTo>
                  <a:pt x="42" y="352"/>
                </a:lnTo>
                <a:lnTo>
                  <a:pt x="40" y="338"/>
                </a:lnTo>
                <a:lnTo>
                  <a:pt x="42" y="324"/>
                </a:lnTo>
                <a:lnTo>
                  <a:pt x="46" y="314"/>
                </a:lnTo>
                <a:lnTo>
                  <a:pt x="50" y="306"/>
                </a:lnTo>
                <a:lnTo>
                  <a:pt x="54" y="300"/>
                </a:lnTo>
                <a:lnTo>
                  <a:pt x="58" y="294"/>
                </a:lnTo>
                <a:lnTo>
                  <a:pt x="56" y="270"/>
                </a:lnTo>
                <a:lnTo>
                  <a:pt x="58" y="250"/>
                </a:lnTo>
                <a:lnTo>
                  <a:pt x="62" y="232"/>
                </a:lnTo>
                <a:lnTo>
                  <a:pt x="68" y="218"/>
                </a:lnTo>
                <a:lnTo>
                  <a:pt x="78" y="200"/>
                </a:lnTo>
                <a:lnTo>
                  <a:pt x="82" y="192"/>
                </a:lnTo>
                <a:lnTo>
                  <a:pt x="80" y="188"/>
                </a:lnTo>
                <a:lnTo>
                  <a:pt x="80" y="184"/>
                </a:lnTo>
                <a:lnTo>
                  <a:pt x="86" y="172"/>
                </a:lnTo>
                <a:lnTo>
                  <a:pt x="94" y="160"/>
                </a:lnTo>
                <a:lnTo>
                  <a:pt x="94" y="144"/>
                </a:lnTo>
                <a:lnTo>
                  <a:pt x="98" y="142"/>
                </a:lnTo>
                <a:lnTo>
                  <a:pt x="98" y="132"/>
                </a:lnTo>
                <a:lnTo>
                  <a:pt x="92" y="130"/>
                </a:lnTo>
                <a:lnTo>
                  <a:pt x="84" y="140"/>
                </a:lnTo>
                <a:lnTo>
                  <a:pt x="76" y="148"/>
                </a:lnTo>
                <a:lnTo>
                  <a:pt x="74" y="150"/>
                </a:lnTo>
                <a:lnTo>
                  <a:pt x="68" y="162"/>
                </a:lnTo>
                <a:lnTo>
                  <a:pt x="64" y="172"/>
                </a:lnTo>
                <a:lnTo>
                  <a:pt x="62" y="180"/>
                </a:lnTo>
                <a:lnTo>
                  <a:pt x="62" y="186"/>
                </a:lnTo>
                <a:lnTo>
                  <a:pt x="64" y="192"/>
                </a:lnTo>
                <a:lnTo>
                  <a:pt x="64" y="194"/>
                </a:lnTo>
                <a:lnTo>
                  <a:pt x="62" y="194"/>
                </a:lnTo>
                <a:lnTo>
                  <a:pt x="52" y="196"/>
                </a:lnTo>
                <a:lnTo>
                  <a:pt x="42" y="198"/>
                </a:lnTo>
                <a:lnTo>
                  <a:pt x="38" y="202"/>
                </a:lnTo>
                <a:lnTo>
                  <a:pt x="34" y="208"/>
                </a:lnTo>
                <a:lnTo>
                  <a:pt x="32" y="216"/>
                </a:lnTo>
                <a:lnTo>
                  <a:pt x="32" y="222"/>
                </a:lnTo>
                <a:lnTo>
                  <a:pt x="20" y="234"/>
                </a:lnTo>
                <a:lnTo>
                  <a:pt x="12" y="244"/>
                </a:lnTo>
                <a:lnTo>
                  <a:pt x="6" y="250"/>
                </a:lnTo>
                <a:lnTo>
                  <a:pt x="4" y="250"/>
                </a:lnTo>
                <a:lnTo>
                  <a:pt x="2" y="246"/>
                </a:lnTo>
                <a:lnTo>
                  <a:pt x="0" y="238"/>
                </a:lnTo>
                <a:lnTo>
                  <a:pt x="2" y="230"/>
                </a:lnTo>
                <a:lnTo>
                  <a:pt x="4" y="224"/>
                </a:lnTo>
                <a:lnTo>
                  <a:pt x="6" y="216"/>
                </a:lnTo>
                <a:lnTo>
                  <a:pt x="12" y="208"/>
                </a:lnTo>
                <a:lnTo>
                  <a:pt x="16" y="204"/>
                </a:lnTo>
                <a:lnTo>
                  <a:pt x="16" y="196"/>
                </a:lnTo>
                <a:lnTo>
                  <a:pt x="24" y="184"/>
                </a:lnTo>
                <a:lnTo>
                  <a:pt x="40" y="174"/>
                </a:lnTo>
                <a:lnTo>
                  <a:pt x="38" y="168"/>
                </a:lnTo>
                <a:lnTo>
                  <a:pt x="38" y="164"/>
                </a:lnTo>
                <a:lnTo>
                  <a:pt x="44" y="148"/>
                </a:lnTo>
                <a:lnTo>
                  <a:pt x="42" y="150"/>
                </a:lnTo>
                <a:lnTo>
                  <a:pt x="44" y="148"/>
                </a:lnTo>
                <a:lnTo>
                  <a:pt x="50" y="134"/>
                </a:lnTo>
                <a:lnTo>
                  <a:pt x="62" y="110"/>
                </a:lnTo>
                <a:lnTo>
                  <a:pt x="82" y="76"/>
                </a:lnTo>
                <a:lnTo>
                  <a:pt x="82" y="64"/>
                </a:lnTo>
                <a:lnTo>
                  <a:pt x="84" y="56"/>
                </a:lnTo>
                <a:lnTo>
                  <a:pt x="86" y="50"/>
                </a:lnTo>
                <a:lnTo>
                  <a:pt x="88" y="46"/>
                </a:lnTo>
                <a:lnTo>
                  <a:pt x="92" y="44"/>
                </a:lnTo>
                <a:lnTo>
                  <a:pt x="94" y="44"/>
                </a:lnTo>
                <a:lnTo>
                  <a:pt x="92" y="46"/>
                </a:lnTo>
                <a:lnTo>
                  <a:pt x="92" y="50"/>
                </a:lnTo>
                <a:lnTo>
                  <a:pt x="92" y="60"/>
                </a:lnTo>
                <a:lnTo>
                  <a:pt x="94" y="72"/>
                </a:lnTo>
                <a:lnTo>
                  <a:pt x="112" y="60"/>
                </a:lnTo>
                <a:lnTo>
                  <a:pt x="112" y="50"/>
                </a:lnTo>
                <a:lnTo>
                  <a:pt x="124" y="48"/>
                </a:lnTo>
                <a:lnTo>
                  <a:pt x="128" y="42"/>
                </a:lnTo>
                <a:lnTo>
                  <a:pt x="134" y="46"/>
                </a:lnTo>
                <a:lnTo>
                  <a:pt x="128" y="56"/>
                </a:lnTo>
                <a:lnTo>
                  <a:pt x="124" y="64"/>
                </a:lnTo>
                <a:lnTo>
                  <a:pt x="122" y="70"/>
                </a:lnTo>
                <a:lnTo>
                  <a:pt x="122" y="76"/>
                </a:lnTo>
                <a:lnTo>
                  <a:pt x="124" y="78"/>
                </a:lnTo>
                <a:lnTo>
                  <a:pt x="126" y="78"/>
                </a:lnTo>
                <a:lnTo>
                  <a:pt x="128" y="78"/>
                </a:lnTo>
                <a:lnTo>
                  <a:pt x="132" y="70"/>
                </a:lnTo>
                <a:lnTo>
                  <a:pt x="146" y="56"/>
                </a:lnTo>
                <a:lnTo>
                  <a:pt x="150" y="52"/>
                </a:lnTo>
                <a:lnTo>
                  <a:pt x="156" y="48"/>
                </a:lnTo>
                <a:lnTo>
                  <a:pt x="154" y="44"/>
                </a:lnTo>
                <a:lnTo>
                  <a:pt x="154" y="38"/>
                </a:lnTo>
                <a:lnTo>
                  <a:pt x="156" y="34"/>
                </a:lnTo>
                <a:lnTo>
                  <a:pt x="158" y="30"/>
                </a:lnTo>
                <a:lnTo>
                  <a:pt x="166" y="26"/>
                </a:lnTo>
                <a:lnTo>
                  <a:pt x="170" y="24"/>
                </a:lnTo>
                <a:lnTo>
                  <a:pt x="198" y="26"/>
                </a:lnTo>
                <a:lnTo>
                  <a:pt x="196" y="20"/>
                </a:lnTo>
                <a:lnTo>
                  <a:pt x="216" y="22"/>
                </a:lnTo>
                <a:lnTo>
                  <a:pt x="230" y="0"/>
                </a:lnTo>
                <a:lnTo>
                  <a:pt x="274" y="4"/>
                </a:lnTo>
                <a:lnTo>
                  <a:pt x="276" y="6"/>
                </a:lnTo>
                <a:lnTo>
                  <a:pt x="294" y="20"/>
                </a:lnTo>
                <a:lnTo>
                  <a:pt x="296" y="18"/>
                </a:lnTo>
                <a:lnTo>
                  <a:pt x="310" y="3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74" name="Freeform 52"/>
          <p:cNvSpPr>
            <a:spLocks noChangeAspect="1"/>
          </p:cNvSpPr>
          <p:nvPr/>
        </p:nvSpPr>
        <p:spPr bwMode="auto">
          <a:xfrm>
            <a:off x="6449691" y="2224658"/>
            <a:ext cx="925115" cy="819627"/>
          </a:xfrm>
          <a:custGeom>
            <a:avLst/>
            <a:gdLst>
              <a:gd name="T0" fmla="*/ 8 w 710"/>
              <a:gd name="T1" fmla="*/ 71 h 542"/>
              <a:gd name="T2" fmla="*/ 11 w 710"/>
              <a:gd name="T3" fmla="*/ 73 h 542"/>
              <a:gd name="T4" fmla="*/ 9 w 710"/>
              <a:gd name="T5" fmla="*/ 75 h 542"/>
              <a:gd name="T6" fmla="*/ 5 w 710"/>
              <a:gd name="T7" fmla="*/ 78 h 542"/>
              <a:gd name="T8" fmla="*/ 3 w 710"/>
              <a:gd name="T9" fmla="*/ 83 h 542"/>
              <a:gd name="T10" fmla="*/ 7 w 710"/>
              <a:gd name="T11" fmla="*/ 85 h 542"/>
              <a:gd name="T12" fmla="*/ 9 w 710"/>
              <a:gd name="T13" fmla="*/ 83 h 542"/>
              <a:gd name="T14" fmla="*/ 11 w 710"/>
              <a:gd name="T15" fmla="*/ 82 h 542"/>
              <a:gd name="T16" fmla="*/ 16 w 710"/>
              <a:gd name="T17" fmla="*/ 76 h 542"/>
              <a:gd name="T18" fmla="*/ 18 w 710"/>
              <a:gd name="T19" fmla="*/ 67 h 542"/>
              <a:gd name="T20" fmla="*/ 23 w 710"/>
              <a:gd name="T21" fmla="*/ 64 h 542"/>
              <a:gd name="T22" fmla="*/ 29 w 710"/>
              <a:gd name="T23" fmla="*/ 64 h 542"/>
              <a:gd name="T24" fmla="*/ 32 w 710"/>
              <a:gd name="T25" fmla="*/ 60 h 542"/>
              <a:gd name="T26" fmla="*/ 35 w 710"/>
              <a:gd name="T27" fmla="*/ 55 h 542"/>
              <a:gd name="T28" fmla="*/ 45 w 710"/>
              <a:gd name="T29" fmla="*/ 50 h 542"/>
              <a:gd name="T30" fmla="*/ 44 w 710"/>
              <a:gd name="T31" fmla="*/ 42 h 542"/>
              <a:gd name="T32" fmla="*/ 40 w 710"/>
              <a:gd name="T33" fmla="*/ 45 h 542"/>
              <a:gd name="T34" fmla="*/ 38 w 710"/>
              <a:gd name="T35" fmla="*/ 32 h 542"/>
              <a:gd name="T36" fmla="*/ 57 w 710"/>
              <a:gd name="T37" fmla="*/ 17 h 542"/>
              <a:gd name="T38" fmla="*/ 60 w 710"/>
              <a:gd name="T39" fmla="*/ 17 h 542"/>
              <a:gd name="T40" fmla="*/ 62 w 710"/>
              <a:gd name="T41" fmla="*/ 17 h 542"/>
              <a:gd name="T42" fmla="*/ 62 w 710"/>
              <a:gd name="T43" fmla="*/ 14 h 542"/>
              <a:gd name="T44" fmla="*/ 60 w 710"/>
              <a:gd name="T45" fmla="*/ 11 h 542"/>
              <a:gd name="T46" fmla="*/ 63 w 710"/>
              <a:gd name="T47" fmla="*/ 13 h 542"/>
              <a:gd name="T48" fmla="*/ 68 w 710"/>
              <a:gd name="T49" fmla="*/ 6 h 542"/>
              <a:gd name="T50" fmla="*/ 73 w 710"/>
              <a:gd name="T51" fmla="*/ 2 h 542"/>
              <a:gd name="T52" fmla="*/ 72 w 710"/>
              <a:gd name="T53" fmla="*/ 14 h 542"/>
              <a:gd name="T54" fmla="*/ 72 w 710"/>
              <a:gd name="T55" fmla="*/ 17 h 542"/>
              <a:gd name="T56" fmla="*/ 73 w 710"/>
              <a:gd name="T57" fmla="*/ 22 h 542"/>
              <a:gd name="T58" fmla="*/ 70 w 710"/>
              <a:gd name="T59" fmla="*/ 26 h 542"/>
              <a:gd name="T60" fmla="*/ 66 w 710"/>
              <a:gd name="T61" fmla="*/ 32 h 542"/>
              <a:gd name="T62" fmla="*/ 64 w 710"/>
              <a:gd name="T63" fmla="*/ 32 h 542"/>
              <a:gd name="T64" fmla="*/ 60 w 710"/>
              <a:gd name="T65" fmla="*/ 35 h 542"/>
              <a:gd name="T66" fmla="*/ 57 w 710"/>
              <a:gd name="T67" fmla="*/ 34 h 542"/>
              <a:gd name="T68" fmla="*/ 47 w 710"/>
              <a:gd name="T69" fmla="*/ 38 h 542"/>
              <a:gd name="T70" fmla="*/ 44 w 710"/>
              <a:gd name="T71" fmla="*/ 42 h 542"/>
              <a:gd name="T72" fmla="*/ 46 w 710"/>
              <a:gd name="T73" fmla="*/ 48 h 542"/>
              <a:gd name="T74" fmla="*/ 47 w 710"/>
              <a:gd name="T75" fmla="*/ 54 h 542"/>
              <a:gd name="T76" fmla="*/ 44 w 710"/>
              <a:gd name="T77" fmla="*/ 59 h 542"/>
              <a:gd name="T78" fmla="*/ 39 w 710"/>
              <a:gd name="T79" fmla="*/ 69 h 542"/>
              <a:gd name="T80" fmla="*/ 27 w 710"/>
              <a:gd name="T81" fmla="*/ 83 h 542"/>
              <a:gd name="T82" fmla="*/ 18 w 710"/>
              <a:gd name="T83" fmla="*/ 96 h 542"/>
              <a:gd name="T84" fmla="*/ 12 w 710"/>
              <a:gd name="T85" fmla="*/ 99 h 542"/>
              <a:gd name="T86" fmla="*/ 11 w 710"/>
              <a:gd name="T87" fmla="*/ 100 h 542"/>
              <a:gd name="T88" fmla="*/ 8 w 710"/>
              <a:gd name="T89" fmla="*/ 100 h 542"/>
              <a:gd name="T90" fmla="*/ 7 w 710"/>
              <a:gd name="T91" fmla="*/ 99 h 542"/>
              <a:gd name="T92" fmla="*/ 5 w 710"/>
              <a:gd name="T93" fmla="*/ 97 h 542"/>
              <a:gd name="T94" fmla="*/ 1 w 710"/>
              <a:gd name="T95" fmla="*/ 94 h 542"/>
              <a:gd name="T96" fmla="*/ 0 w 710"/>
              <a:gd name="T97" fmla="*/ 94 h 542"/>
              <a:gd name="T98" fmla="*/ 2 w 710"/>
              <a:gd name="T99" fmla="*/ 87 h 542"/>
              <a:gd name="T100" fmla="*/ 2 w 710"/>
              <a:gd name="T101" fmla="*/ 80 h 542"/>
              <a:gd name="T102" fmla="*/ 5 w 710"/>
              <a:gd name="T103" fmla="*/ 75 h 542"/>
              <a:gd name="T104" fmla="*/ 5 w 710"/>
              <a:gd name="T105" fmla="*/ 69 h 542"/>
              <a:gd name="T106" fmla="*/ 7 w 710"/>
              <a:gd name="T107" fmla="*/ 66 h 542"/>
              <a:gd name="T108" fmla="*/ 8 w 710"/>
              <a:gd name="T109" fmla="*/ 68 h 54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710"/>
              <a:gd name="T166" fmla="*/ 0 h 542"/>
              <a:gd name="T167" fmla="*/ 710 w 710"/>
              <a:gd name="T168" fmla="*/ 542 h 54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710" h="542">
                <a:moveTo>
                  <a:pt x="90" y="360"/>
                </a:moveTo>
                <a:lnTo>
                  <a:pt x="86" y="372"/>
                </a:lnTo>
                <a:lnTo>
                  <a:pt x="84" y="380"/>
                </a:lnTo>
                <a:lnTo>
                  <a:pt x="84" y="382"/>
                </a:lnTo>
                <a:lnTo>
                  <a:pt x="86" y="384"/>
                </a:lnTo>
                <a:lnTo>
                  <a:pt x="98" y="388"/>
                </a:lnTo>
                <a:lnTo>
                  <a:pt x="102" y="392"/>
                </a:lnTo>
                <a:lnTo>
                  <a:pt x="104" y="394"/>
                </a:lnTo>
                <a:lnTo>
                  <a:pt x="104" y="396"/>
                </a:lnTo>
                <a:lnTo>
                  <a:pt x="102" y="398"/>
                </a:lnTo>
                <a:lnTo>
                  <a:pt x="96" y="404"/>
                </a:lnTo>
                <a:lnTo>
                  <a:pt x="88" y="408"/>
                </a:lnTo>
                <a:lnTo>
                  <a:pt x="78" y="412"/>
                </a:lnTo>
                <a:lnTo>
                  <a:pt x="66" y="414"/>
                </a:lnTo>
                <a:lnTo>
                  <a:pt x="52" y="416"/>
                </a:lnTo>
                <a:lnTo>
                  <a:pt x="44" y="422"/>
                </a:lnTo>
                <a:lnTo>
                  <a:pt x="38" y="428"/>
                </a:lnTo>
                <a:lnTo>
                  <a:pt x="34" y="436"/>
                </a:lnTo>
                <a:lnTo>
                  <a:pt x="34" y="442"/>
                </a:lnTo>
                <a:lnTo>
                  <a:pt x="34" y="450"/>
                </a:lnTo>
                <a:lnTo>
                  <a:pt x="36" y="456"/>
                </a:lnTo>
                <a:lnTo>
                  <a:pt x="52" y="460"/>
                </a:lnTo>
                <a:lnTo>
                  <a:pt x="62" y="460"/>
                </a:lnTo>
                <a:lnTo>
                  <a:pt x="68" y="460"/>
                </a:lnTo>
                <a:lnTo>
                  <a:pt x="72" y="454"/>
                </a:lnTo>
                <a:lnTo>
                  <a:pt x="78" y="450"/>
                </a:lnTo>
                <a:lnTo>
                  <a:pt x="84" y="450"/>
                </a:lnTo>
                <a:lnTo>
                  <a:pt x="88" y="452"/>
                </a:lnTo>
                <a:lnTo>
                  <a:pt x="98" y="460"/>
                </a:lnTo>
                <a:lnTo>
                  <a:pt x="100" y="462"/>
                </a:lnTo>
                <a:lnTo>
                  <a:pt x="102" y="454"/>
                </a:lnTo>
                <a:lnTo>
                  <a:pt x="104" y="448"/>
                </a:lnTo>
                <a:lnTo>
                  <a:pt x="110" y="438"/>
                </a:lnTo>
                <a:lnTo>
                  <a:pt x="120" y="428"/>
                </a:lnTo>
                <a:lnTo>
                  <a:pt x="132" y="420"/>
                </a:lnTo>
                <a:lnTo>
                  <a:pt x="154" y="412"/>
                </a:lnTo>
                <a:lnTo>
                  <a:pt x="164" y="406"/>
                </a:lnTo>
                <a:lnTo>
                  <a:pt x="168" y="390"/>
                </a:lnTo>
                <a:lnTo>
                  <a:pt x="174" y="378"/>
                </a:lnTo>
                <a:lnTo>
                  <a:pt x="182" y="366"/>
                </a:lnTo>
                <a:lnTo>
                  <a:pt x="190" y="358"/>
                </a:lnTo>
                <a:lnTo>
                  <a:pt x="200" y="352"/>
                </a:lnTo>
                <a:lnTo>
                  <a:pt x="210" y="346"/>
                </a:lnTo>
                <a:lnTo>
                  <a:pt x="220" y="344"/>
                </a:lnTo>
                <a:lnTo>
                  <a:pt x="230" y="342"/>
                </a:lnTo>
                <a:lnTo>
                  <a:pt x="250" y="340"/>
                </a:lnTo>
                <a:lnTo>
                  <a:pt x="266" y="342"/>
                </a:lnTo>
                <a:lnTo>
                  <a:pt x="280" y="344"/>
                </a:lnTo>
                <a:lnTo>
                  <a:pt x="340" y="338"/>
                </a:lnTo>
                <a:lnTo>
                  <a:pt x="324" y="336"/>
                </a:lnTo>
                <a:lnTo>
                  <a:pt x="308" y="330"/>
                </a:lnTo>
                <a:lnTo>
                  <a:pt x="308" y="326"/>
                </a:lnTo>
                <a:lnTo>
                  <a:pt x="310" y="322"/>
                </a:lnTo>
                <a:lnTo>
                  <a:pt x="318" y="314"/>
                </a:lnTo>
                <a:lnTo>
                  <a:pt x="330" y="306"/>
                </a:lnTo>
                <a:lnTo>
                  <a:pt x="344" y="298"/>
                </a:lnTo>
                <a:lnTo>
                  <a:pt x="368" y="288"/>
                </a:lnTo>
                <a:lnTo>
                  <a:pt x="380" y="284"/>
                </a:lnTo>
                <a:lnTo>
                  <a:pt x="412" y="276"/>
                </a:lnTo>
                <a:lnTo>
                  <a:pt x="442" y="268"/>
                </a:lnTo>
                <a:lnTo>
                  <a:pt x="434" y="258"/>
                </a:lnTo>
                <a:lnTo>
                  <a:pt x="428" y="250"/>
                </a:lnTo>
                <a:lnTo>
                  <a:pt x="422" y="236"/>
                </a:lnTo>
                <a:lnTo>
                  <a:pt x="422" y="228"/>
                </a:lnTo>
                <a:lnTo>
                  <a:pt x="422" y="226"/>
                </a:lnTo>
                <a:lnTo>
                  <a:pt x="410" y="234"/>
                </a:lnTo>
                <a:lnTo>
                  <a:pt x="400" y="236"/>
                </a:lnTo>
                <a:lnTo>
                  <a:pt x="388" y="238"/>
                </a:lnTo>
                <a:lnTo>
                  <a:pt x="378" y="236"/>
                </a:lnTo>
                <a:lnTo>
                  <a:pt x="360" y="230"/>
                </a:lnTo>
                <a:lnTo>
                  <a:pt x="352" y="226"/>
                </a:lnTo>
                <a:lnTo>
                  <a:pt x="374" y="178"/>
                </a:lnTo>
                <a:lnTo>
                  <a:pt x="410" y="142"/>
                </a:lnTo>
                <a:lnTo>
                  <a:pt x="482" y="114"/>
                </a:lnTo>
                <a:lnTo>
                  <a:pt x="532" y="96"/>
                </a:lnTo>
                <a:lnTo>
                  <a:pt x="556" y="88"/>
                </a:lnTo>
                <a:lnTo>
                  <a:pt x="564" y="90"/>
                </a:lnTo>
                <a:lnTo>
                  <a:pt x="570" y="92"/>
                </a:lnTo>
                <a:lnTo>
                  <a:pt x="576" y="92"/>
                </a:lnTo>
                <a:lnTo>
                  <a:pt x="578" y="92"/>
                </a:lnTo>
                <a:lnTo>
                  <a:pt x="584" y="88"/>
                </a:lnTo>
                <a:lnTo>
                  <a:pt x="586" y="88"/>
                </a:lnTo>
                <a:lnTo>
                  <a:pt x="594" y="94"/>
                </a:lnTo>
                <a:lnTo>
                  <a:pt x="600" y="96"/>
                </a:lnTo>
                <a:lnTo>
                  <a:pt x="608" y="96"/>
                </a:lnTo>
                <a:lnTo>
                  <a:pt x="630" y="82"/>
                </a:lnTo>
                <a:lnTo>
                  <a:pt x="622" y="66"/>
                </a:lnTo>
                <a:lnTo>
                  <a:pt x="602" y="76"/>
                </a:lnTo>
                <a:lnTo>
                  <a:pt x="598" y="62"/>
                </a:lnTo>
                <a:lnTo>
                  <a:pt x="586" y="72"/>
                </a:lnTo>
                <a:lnTo>
                  <a:pt x="562" y="70"/>
                </a:lnTo>
                <a:lnTo>
                  <a:pt x="580" y="60"/>
                </a:lnTo>
                <a:lnTo>
                  <a:pt x="606" y="48"/>
                </a:lnTo>
                <a:lnTo>
                  <a:pt x="608" y="58"/>
                </a:lnTo>
                <a:lnTo>
                  <a:pt x="608" y="64"/>
                </a:lnTo>
                <a:lnTo>
                  <a:pt x="610" y="66"/>
                </a:lnTo>
                <a:lnTo>
                  <a:pt x="622" y="54"/>
                </a:lnTo>
                <a:lnTo>
                  <a:pt x="630" y="46"/>
                </a:lnTo>
                <a:lnTo>
                  <a:pt x="644" y="36"/>
                </a:lnTo>
                <a:lnTo>
                  <a:pt x="654" y="32"/>
                </a:lnTo>
                <a:lnTo>
                  <a:pt x="658" y="32"/>
                </a:lnTo>
                <a:lnTo>
                  <a:pt x="682" y="12"/>
                </a:lnTo>
                <a:lnTo>
                  <a:pt x="700" y="0"/>
                </a:lnTo>
                <a:lnTo>
                  <a:pt x="710" y="8"/>
                </a:lnTo>
                <a:lnTo>
                  <a:pt x="678" y="46"/>
                </a:lnTo>
                <a:lnTo>
                  <a:pt x="694" y="48"/>
                </a:lnTo>
                <a:lnTo>
                  <a:pt x="706" y="58"/>
                </a:lnTo>
                <a:lnTo>
                  <a:pt x="700" y="74"/>
                </a:lnTo>
                <a:lnTo>
                  <a:pt x="694" y="78"/>
                </a:lnTo>
                <a:lnTo>
                  <a:pt x="690" y="80"/>
                </a:lnTo>
                <a:lnTo>
                  <a:pt x="690" y="82"/>
                </a:lnTo>
                <a:lnTo>
                  <a:pt x="696" y="88"/>
                </a:lnTo>
                <a:lnTo>
                  <a:pt x="702" y="94"/>
                </a:lnTo>
                <a:lnTo>
                  <a:pt x="704" y="100"/>
                </a:lnTo>
                <a:lnTo>
                  <a:pt x="706" y="108"/>
                </a:lnTo>
                <a:lnTo>
                  <a:pt x="706" y="118"/>
                </a:lnTo>
                <a:lnTo>
                  <a:pt x="704" y="124"/>
                </a:lnTo>
                <a:lnTo>
                  <a:pt x="696" y="126"/>
                </a:lnTo>
                <a:lnTo>
                  <a:pt x="688" y="130"/>
                </a:lnTo>
                <a:lnTo>
                  <a:pt x="680" y="136"/>
                </a:lnTo>
                <a:lnTo>
                  <a:pt x="674" y="142"/>
                </a:lnTo>
                <a:lnTo>
                  <a:pt x="664" y="156"/>
                </a:lnTo>
                <a:lnTo>
                  <a:pt x="660" y="162"/>
                </a:lnTo>
                <a:lnTo>
                  <a:pt x="648" y="170"/>
                </a:lnTo>
                <a:lnTo>
                  <a:pt x="638" y="176"/>
                </a:lnTo>
                <a:lnTo>
                  <a:pt x="634" y="178"/>
                </a:lnTo>
                <a:lnTo>
                  <a:pt x="626" y="176"/>
                </a:lnTo>
                <a:lnTo>
                  <a:pt x="618" y="176"/>
                </a:lnTo>
                <a:lnTo>
                  <a:pt x="610" y="178"/>
                </a:lnTo>
                <a:lnTo>
                  <a:pt x="604" y="180"/>
                </a:lnTo>
                <a:lnTo>
                  <a:pt x="592" y="186"/>
                </a:lnTo>
                <a:lnTo>
                  <a:pt x="588" y="188"/>
                </a:lnTo>
                <a:lnTo>
                  <a:pt x="588" y="190"/>
                </a:lnTo>
                <a:lnTo>
                  <a:pt x="566" y="190"/>
                </a:lnTo>
                <a:lnTo>
                  <a:pt x="562" y="186"/>
                </a:lnTo>
                <a:lnTo>
                  <a:pt x="558" y="184"/>
                </a:lnTo>
                <a:lnTo>
                  <a:pt x="520" y="186"/>
                </a:lnTo>
                <a:lnTo>
                  <a:pt x="490" y="190"/>
                </a:lnTo>
                <a:lnTo>
                  <a:pt x="466" y="196"/>
                </a:lnTo>
                <a:lnTo>
                  <a:pt x="450" y="204"/>
                </a:lnTo>
                <a:lnTo>
                  <a:pt x="440" y="210"/>
                </a:lnTo>
                <a:lnTo>
                  <a:pt x="434" y="216"/>
                </a:lnTo>
                <a:lnTo>
                  <a:pt x="430" y="222"/>
                </a:lnTo>
                <a:lnTo>
                  <a:pt x="430" y="224"/>
                </a:lnTo>
                <a:lnTo>
                  <a:pt x="430" y="230"/>
                </a:lnTo>
                <a:lnTo>
                  <a:pt x="432" y="236"/>
                </a:lnTo>
                <a:lnTo>
                  <a:pt x="438" y="246"/>
                </a:lnTo>
                <a:lnTo>
                  <a:pt x="446" y="256"/>
                </a:lnTo>
                <a:lnTo>
                  <a:pt x="452" y="262"/>
                </a:lnTo>
                <a:lnTo>
                  <a:pt x="458" y="268"/>
                </a:lnTo>
                <a:lnTo>
                  <a:pt x="456" y="280"/>
                </a:lnTo>
                <a:lnTo>
                  <a:pt x="452" y="288"/>
                </a:lnTo>
                <a:lnTo>
                  <a:pt x="448" y="292"/>
                </a:lnTo>
                <a:lnTo>
                  <a:pt x="446" y="294"/>
                </a:lnTo>
                <a:lnTo>
                  <a:pt x="440" y="300"/>
                </a:lnTo>
                <a:lnTo>
                  <a:pt x="430" y="320"/>
                </a:lnTo>
                <a:lnTo>
                  <a:pt x="414" y="338"/>
                </a:lnTo>
                <a:lnTo>
                  <a:pt x="398" y="356"/>
                </a:lnTo>
                <a:lnTo>
                  <a:pt x="388" y="366"/>
                </a:lnTo>
                <a:lnTo>
                  <a:pt x="378" y="372"/>
                </a:lnTo>
                <a:lnTo>
                  <a:pt x="332" y="408"/>
                </a:lnTo>
                <a:lnTo>
                  <a:pt x="304" y="426"/>
                </a:lnTo>
                <a:lnTo>
                  <a:pt x="282" y="436"/>
                </a:lnTo>
                <a:lnTo>
                  <a:pt x="262" y="450"/>
                </a:lnTo>
                <a:lnTo>
                  <a:pt x="242" y="464"/>
                </a:lnTo>
                <a:lnTo>
                  <a:pt x="222" y="478"/>
                </a:lnTo>
                <a:lnTo>
                  <a:pt x="194" y="504"/>
                </a:lnTo>
                <a:lnTo>
                  <a:pt x="184" y="516"/>
                </a:lnTo>
                <a:lnTo>
                  <a:pt x="158" y="516"/>
                </a:lnTo>
                <a:lnTo>
                  <a:pt x="148" y="524"/>
                </a:lnTo>
                <a:lnTo>
                  <a:pt x="138" y="530"/>
                </a:lnTo>
                <a:lnTo>
                  <a:pt x="126" y="534"/>
                </a:lnTo>
                <a:lnTo>
                  <a:pt x="120" y="538"/>
                </a:lnTo>
                <a:lnTo>
                  <a:pt x="112" y="540"/>
                </a:lnTo>
                <a:lnTo>
                  <a:pt x="108" y="540"/>
                </a:lnTo>
                <a:lnTo>
                  <a:pt x="102" y="540"/>
                </a:lnTo>
                <a:lnTo>
                  <a:pt x="94" y="536"/>
                </a:lnTo>
                <a:lnTo>
                  <a:pt x="90" y="534"/>
                </a:lnTo>
                <a:lnTo>
                  <a:pt x="86" y="538"/>
                </a:lnTo>
                <a:lnTo>
                  <a:pt x="80" y="540"/>
                </a:lnTo>
                <a:lnTo>
                  <a:pt x="70" y="542"/>
                </a:lnTo>
                <a:lnTo>
                  <a:pt x="62" y="542"/>
                </a:lnTo>
                <a:lnTo>
                  <a:pt x="60" y="542"/>
                </a:lnTo>
                <a:lnTo>
                  <a:pt x="68" y="532"/>
                </a:lnTo>
                <a:lnTo>
                  <a:pt x="86" y="526"/>
                </a:lnTo>
                <a:lnTo>
                  <a:pt x="74" y="518"/>
                </a:lnTo>
                <a:lnTo>
                  <a:pt x="66" y="526"/>
                </a:lnTo>
                <a:lnTo>
                  <a:pt x="54" y="526"/>
                </a:lnTo>
                <a:lnTo>
                  <a:pt x="48" y="520"/>
                </a:lnTo>
                <a:lnTo>
                  <a:pt x="40" y="516"/>
                </a:lnTo>
                <a:lnTo>
                  <a:pt x="26" y="512"/>
                </a:lnTo>
                <a:lnTo>
                  <a:pt x="16" y="512"/>
                </a:lnTo>
                <a:lnTo>
                  <a:pt x="12" y="512"/>
                </a:lnTo>
                <a:lnTo>
                  <a:pt x="6" y="516"/>
                </a:lnTo>
                <a:lnTo>
                  <a:pt x="0" y="516"/>
                </a:lnTo>
                <a:lnTo>
                  <a:pt x="0" y="508"/>
                </a:lnTo>
                <a:lnTo>
                  <a:pt x="2" y="500"/>
                </a:lnTo>
                <a:lnTo>
                  <a:pt x="8" y="490"/>
                </a:lnTo>
                <a:lnTo>
                  <a:pt x="12" y="482"/>
                </a:lnTo>
                <a:lnTo>
                  <a:pt x="22" y="468"/>
                </a:lnTo>
                <a:lnTo>
                  <a:pt x="26" y="462"/>
                </a:lnTo>
                <a:lnTo>
                  <a:pt x="24" y="450"/>
                </a:lnTo>
                <a:lnTo>
                  <a:pt x="24" y="442"/>
                </a:lnTo>
                <a:lnTo>
                  <a:pt x="26" y="432"/>
                </a:lnTo>
                <a:lnTo>
                  <a:pt x="30" y="426"/>
                </a:lnTo>
                <a:lnTo>
                  <a:pt x="36" y="416"/>
                </a:lnTo>
                <a:lnTo>
                  <a:pt x="40" y="414"/>
                </a:lnTo>
                <a:lnTo>
                  <a:pt x="50" y="402"/>
                </a:lnTo>
                <a:lnTo>
                  <a:pt x="52" y="390"/>
                </a:lnTo>
                <a:lnTo>
                  <a:pt x="56" y="384"/>
                </a:lnTo>
                <a:lnTo>
                  <a:pt x="58" y="380"/>
                </a:lnTo>
                <a:lnTo>
                  <a:pt x="58" y="376"/>
                </a:lnTo>
                <a:lnTo>
                  <a:pt x="56" y="372"/>
                </a:lnTo>
                <a:lnTo>
                  <a:pt x="58" y="368"/>
                </a:lnTo>
                <a:lnTo>
                  <a:pt x="58" y="364"/>
                </a:lnTo>
                <a:lnTo>
                  <a:pt x="62" y="362"/>
                </a:lnTo>
                <a:lnTo>
                  <a:pt x="64" y="360"/>
                </a:lnTo>
                <a:lnTo>
                  <a:pt x="70" y="362"/>
                </a:lnTo>
                <a:lnTo>
                  <a:pt x="74" y="362"/>
                </a:lnTo>
                <a:lnTo>
                  <a:pt x="76" y="368"/>
                </a:lnTo>
                <a:lnTo>
                  <a:pt x="78" y="368"/>
                </a:lnTo>
                <a:lnTo>
                  <a:pt x="80" y="362"/>
                </a:lnTo>
                <a:lnTo>
                  <a:pt x="90" y="36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75" name="Freeform 53"/>
          <p:cNvSpPr>
            <a:spLocks noChangeAspect="1"/>
          </p:cNvSpPr>
          <p:nvPr/>
        </p:nvSpPr>
        <p:spPr bwMode="auto">
          <a:xfrm>
            <a:off x="6167969" y="1966145"/>
            <a:ext cx="698595" cy="805599"/>
          </a:xfrm>
          <a:custGeom>
            <a:avLst/>
            <a:gdLst>
              <a:gd name="T0" fmla="*/ 27 w 538"/>
              <a:gd name="T1" fmla="*/ 72 h 534"/>
              <a:gd name="T2" fmla="*/ 24 w 538"/>
              <a:gd name="T3" fmla="*/ 61 h 534"/>
              <a:gd name="T4" fmla="*/ 20 w 538"/>
              <a:gd name="T5" fmla="*/ 66 h 534"/>
              <a:gd name="T6" fmla="*/ 18 w 538"/>
              <a:gd name="T7" fmla="*/ 72 h 534"/>
              <a:gd name="T8" fmla="*/ 16 w 538"/>
              <a:gd name="T9" fmla="*/ 76 h 534"/>
              <a:gd name="T10" fmla="*/ 14 w 538"/>
              <a:gd name="T11" fmla="*/ 73 h 534"/>
              <a:gd name="T12" fmla="*/ 14 w 538"/>
              <a:gd name="T13" fmla="*/ 68 h 534"/>
              <a:gd name="T14" fmla="*/ 16 w 538"/>
              <a:gd name="T15" fmla="*/ 65 h 534"/>
              <a:gd name="T16" fmla="*/ 18 w 538"/>
              <a:gd name="T17" fmla="*/ 49 h 534"/>
              <a:gd name="T18" fmla="*/ 17 w 538"/>
              <a:gd name="T19" fmla="*/ 41 h 534"/>
              <a:gd name="T20" fmla="*/ 16 w 538"/>
              <a:gd name="T21" fmla="*/ 38 h 534"/>
              <a:gd name="T22" fmla="*/ 18 w 538"/>
              <a:gd name="T23" fmla="*/ 38 h 534"/>
              <a:gd name="T24" fmla="*/ 16 w 538"/>
              <a:gd name="T25" fmla="*/ 30 h 534"/>
              <a:gd name="T26" fmla="*/ 11 w 538"/>
              <a:gd name="T27" fmla="*/ 28 h 534"/>
              <a:gd name="T28" fmla="*/ 5 w 538"/>
              <a:gd name="T29" fmla="*/ 24 h 534"/>
              <a:gd name="T30" fmla="*/ 0 w 538"/>
              <a:gd name="T31" fmla="*/ 19 h 534"/>
              <a:gd name="T32" fmla="*/ 2 w 538"/>
              <a:gd name="T33" fmla="*/ 20 h 534"/>
              <a:gd name="T34" fmla="*/ 1 w 538"/>
              <a:gd name="T35" fmla="*/ 17 h 534"/>
              <a:gd name="T36" fmla="*/ 3 w 538"/>
              <a:gd name="T37" fmla="*/ 16 h 534"/>
              <a:gd name="T38" fmla="*/ 10 w 538"/>
              <a:gd name="T39" fmla="*/ 15 h 534"/>
              <a:gd name="T40" fmla="*/ 6 w 538"/>
              <a:gd name="T41" fmla="*/ 11 h 534"/>
              <a:gd name="T42" fmla="*/ 5 w 538"/>
              <a:gd name="T43" fmla="*/ 4 h 534"/>
              <a:gd name="T44" fmla="*/ 3 w 538"/>
              <a:gd name="T45" fmla="*/ 5 h 534"/>
              <a:gd name="T46" fmla="*/ 8 w 538"/>
              <a:gd name="T47" fmla="*/ 2 h 534"/>
              <a:gd name="T48" fmla="*/ 10 w 538"/>
              <a:gd name="T49" fmla="*/ 6 h 534"/>
              <a:gd name="T50" fmla="*/ 23 w 538"/>
              <a:gd name="T51" fmla="*/ 6 h 534"/>
              <a:gd name="T52" fmla="*/ 36 w 538"/>
              <a:gd name="T53" fmla="*/ 8 h 534"/>
              <a:gd name="T54" fmla="*/ 40 w 538"/>
              <a:gd name="T55" fmla="*/ 5 h 534"/>
              <a:gd name="T56" fmla="*/ 42 w 538"/>
              <a:gd name="T57" fmla="*/ 8 h 534"/>
              <a:gd name="T58" fmla="*/ 49 w 538"/>
              <a:gd name="T59" fmla="*/ 23 h 534"/>
              <a:gd name="T60" fmla="*/ 55 w 538"/>
              <a:gd name="T61" fmla="*/ 35 h 534"/>
              <a:gd name="T62" fmla="*/ 53 w 538"/>
              <a:gd name="T63" fmla="*/ 35 h 534"/>
              <a:gd name="T64" fmla="*/ 52 w 538"/>
              <a:gd name="T65" fmla="*/ 33 h 534"/>
              <a:gd name="T66" fmla="*/ 50 w 538"/>
              <a:gd name="T67" fmla="*/ 35 h 534"/>
              <a:gd name="T68" fmla="*/ 52 w 538"/>
              <a:gd name="T69" fmla="*/ 38 h 534"/>
              <a:gd name="T70" fmla="*/ 50 w 538"/>
              <a:gd name="T71" fmla="*/ 41 h 534"/>
              <a:gd name="T72" fmla="*/ 48 w 538"/>
              <a:gd name="T73" fmla="*/ 42 h 534"/>
              <a:gd name="T74" fmla="*/ 44 w 538"/>
              <a:gd name="T75" fmla="*/ 38 h 534"/>
              <a:gd name="T76" fmla="*/ 43 w 538"/>
              <a:gd name="T77" fmla="*/ 41 h 534"/>
              <a:gd name="T78" fmla="*/ 39 w 538"/>
              <a:gd name="T79" fmla="*/ 33 h 534"/>
              <a:gd name="T80" fmla="*/ 38 w 538"/>
              <a:gd name="T81" fmla="*/ 28 h 534"/>
              <a:gd name="T82" fmla="*/ 34 w 538"/>
              <a:gd name="T83" fmla="*/ 29 h 534"/>
              <a:gd name="T84" fmla="*/ 38 w 538"/>
              <a:gd name="T85" fmla="*/ 38 h 534"/>
              <a:gd name="T86" fmla="*/ 39 w 538"/>
              <a:gd name="T87" fmla="*/ 44 h 534"/>
              <a:gd name="T88" fmla="*/ 36 w 538"/>
              <a:gd name="T89" fmla="*/ 51 h 534"/>
              <a:gd name="T90" fmla="*/ 35 w 538"/>
              <a:gd name="T91" fmla="*/ 59 h 534"/>
              <a:gd name="T92" fmla="*/ 38 w 538"/>
              <a:gd name="T93" fmla="*/ 77 h 534"/>
              <a:gd name="T94" fmla="*/ 31 w 538"/>
              <a:gd name="T95" fmla="*/ 88 h 53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538"/>
              <a:gd name="T145" fmla="*/ 0 h 534"/>
              <a:gd name="T146" fmla="*/ 538 w 538"/>
              <a:gd name="T147" fmla="*/ 534 h 534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538" h="534">
                <a:moveTo>
                  <a:pt x="296" y="534"/>
                </a:moveTo>
                <a:lnTo>
                  <a:pt x="300" y="484"/>
                </a:lnTo>
                <a:lnTo>
                  <a:pt x="286" y="432"/>
                </a:lnTo>
                <a:lnTo>
                  <a:pt x="274" y="392"/>
                </a:lnTo>
                <a:lnTo>
                  <a:pt x="262" y="366"/>
                </a:lnTo>
                <a:lnTo>
                  <a:pt x="252" y="350"/>
                </a:lnTo>
                <a:lnTo>
                  <a:pt x="244" y="342"/>
                </a:lnTo>
                <a:lnTo>
                  <a:pt x="238" y="338"/>
                </a:lnTo>
                <a:lnTo>
                  <a:pt x="232" y="338"/>
                </a:lnTo>
                <a:lnTo>
                  <a:pt x="228" y="340"/>
                </a:lnTo>
                <a:lnTo>
                  <a:pt x="202" y="356"/>
                </a:lnTo>
                <a:lnTo>
                  <a:pt x="196" y="362"/>
                </a:lnTo>
                <a:lnTo>
                  <a:pt x="194" y="370"/>
                </a:lnTo>
                <a:lnTo>
                  <a:pt x="188" y="384"/>
                </a:lnTo>
                <a:lnTo>
                  <a:pt x="182" y="394"/>
                </a:lnTo>
                <a:lnTo>
                  <a:pt x="180" y="396"/>
                </a:lnTo>
                <a:lnTo>
                  <a:pt x="176" y="398"/>
                </a:lnTo>
                <a:lnTo>
                  <a:pt x="174" y="408"/>
                </a:lnTo>
                <a:lnTo>
                  <a:pt x="170" y="414"/>
                </a:lnTo>
                <a:lnTo>
                  <a:pt x="164" y="418"/>
                </a:lnTo>
                <a:lnTo>
                  <a:pt x="150" y="414"/>
                </a:lnTo>
                <a:lnTo>
                  <a:pt x="140" y="412"/>
                </a:lnTo>
                <a:lnTo>
                  <a:pt x="136" y="408"/>
                </a:lnTo>
                <a:lnTo>
                  <a:pt x="132" y="402"/>
                </a:lnTo>
                <a:lnTo>
                  <a:pt x="132" y="396"/>
                </a:lnTo>
                <a:lnTo>
                  <a:pt x="134" y="382"/>
                </a:lnTo>
                <a:lnTo>
                  <a:pt x="136" y="376"/>
                </a:lnTo>
                <a:lnTo>
                  <a:pt x="136" y="370"/>
                </a:lnTo>
                <a:lnTo>
                  <a:pt x="138" y="366"/>
                </a:lnTo>
                <a:lnTo>
                  <a:pt x="144" y="362"/>
                </a:lnTo>
                <a:lnTo>
                  <a:pt x="150" y="360"/>
                </a:lnTo>
                <a:lnTo>
                  <a:pt x="152" y="360"/>
                </a:lnTo>
                <a:lnTo>
                  <a:pt x="164" y="348"/>
                </a:lnTo>
                <a:lnTo>
                  <a:pt x="166" y="322"/>
                </a:lnTo>
                <a:lnTo>
                  <a:pt x="184" y="308"/>
                </a:lnTo>
                <a:lnTo>
                  <a:pt x="184" y="266"/>
                </a:lnTo>
                <a:lnTo>
                  <a:pt x="182" y="256"/>
                </a:lnTo>
                <a:lnTo>
                  <a:pt x="180" y="246"/>
                </a:lnTo>
                <a:lnTo>
                  <a:pt x="176" y="234"/>
                </a:lnTo>
                <a:lnTo>
                  <a:pt x="170" y="226"/>
                </a:lnTo>
                <a:lnTo>
                  <a:pt x="166" y="224"/>
                </a:lnTo>
                <a:lnTo>
                  <a:pt x="160" y="220"/>
                </a:lnTo>
                <a:lnTo>
                  <a:pt x="158" y="214"/>
                </a:lnTo>
                <a:lnTo>
                  <a:pt x="158" y="212"/>
                </a:lnTo>
                <a:lnTo>
                  <a:pt x="158" y="208"/>
                </a:lnTo>
                <a:lnTo>
                  <a:pt x="162" y="204"/>
                </a:lnTo>
                <a:lnTo>
                  <a:pt x="166" y="202"/>
                </a:lnTo>
                <a:lnTo>
                  <a:pt x="176" y="208"/>
                </a:lnTo>
                <a:lnTo>
                  <a:pt x="178" y="208"/>
                </a:lnTo>
                <a:lnTo>
                  <a:pt x="178" y="206"/>
                </a:lnTo>
                <a:lnTo>
                  <a:pt x="174" y="198"/>
                </a:lnTo>
                <a:lnTo>
                  <a:pt x="152" y="166"/>
                </a:lnTo>
                <a:lnTo>
                  <a:pt x="142" y="166"/>
                </a:lnTo>
                <a:lnTo>
                  <a:pt x="132" y="164"/>
                </a:lnTo>
                <a:lnTo>
                  <a:pt x="118" y="158"/>
                </a:lnTo>
                <a:lnTo>
                  <a:pt x="110" y="154"/>
                </a:lnTo>
                <a:lnTo>
                  <a:pt x="106" y="152"/>
                </a:lnTo>
                <a:lnTo>
                  <a:pt x="88" y="152"/>
                </a:lnTo>
                <a:lnTo>
                  <a:pt x="72" y="134"/>
                </a:lnTo>
                <a:lnTo>
                  <a:pt x="42" y="132"/>
                </a:lnTo>
                <a:lnTo>
                  <a:pt x="26" y="120"/>
                </a:lnTo>
                <a:lnTo>
                  <a:pt x="16" y="120"/>
                </a:lnTo>
                <a:lnTo>
                  <a:pt x="2" y="102"/>
                </a:lnTo>
                <a:lnTo>
                  <a:pt x="0" y="102"/>
                </a:lnTo>
                <a:lnTo>
                  <a:pt x="2" y="102"/>
                </a:lnTo>
                <a:lnTo>
                  <a:pt x="16" y="110"/>
                </a:lnTo>
                <a:lnTo>
                  <a:pt x="20" y="112"/>
                </a:lnTo>
                <a:lnTo>
                  <a:pt x="20" y="110"/>
                </a:lnTo>
                <a:lnTo>
                  <a:pt x="20" y="106"/>
                </a:lnTo>
                <a:lnTo>
                  <a:pt x="18" y="96"/>
                </a:lnTo>
                <a:lnTo>
                  <a:pt x="18" y="92"/>
                </a:lnTo>
                <a:lnTo>
                  <a:pt x="18" y="88"/>
                </a:lnTo>
                <a:lnTo>
                  <a:pt x="22" y="84"/>
                </a:lnTo>
                <a:lnTo>
                  <a:pt x="26" y="82"/>
                </a:lnTo>
                <a:lnTo>
                  <a:pt x="28" y="82"/>
                </a:lnTo>
                <a:lnTo>
                  <a:pt x="30" y="86"/>
                </a:lnTo>
                <a:lnTo>
                  <a:pt x="32" y="86"/>
                </a:lnTo>
                <a:lnTo>
                  <a:pt x="42" y="86"/>
                </a:lnTo>
                <a:lnTo>
                  <a:pt x="56" y="82"/>
                </a:lnTo>
                <a:lnTo>
                  <a:pt x="90" y="82"/>
                </a:lnTo>
                <a:lnTo>
                  <a:pt x="92" y="74"/>
                </a:lnTo>
                <a:lnTo>
                  <a:pt x="86" y="74"/>
                </a:lnTo>
                <a:lnTo>
                  <a:pt x="76" y="58"/>
                </a:lnTo>
                <a:lnTo>
                  <a:pt x="60" y="58"/>
                </a:lnTo>
                <a:lnTo>
                  <a:pt x="58" y="42"/>
                </a:lnTo>
                <a:lnTo>
                  <a:pt x="58" y="32"/>
                </a:lnTo>
                <a:lnTo>
                  <a:pt x="56" y="24"/>
                </a:lnTo>
                <a:lnTo>
                  <a:pt x="52" y="20"/>
                </a:lnTo>
                <a:lnTo>
                  <a:pt x="48" y="18"/>
                </a:lnTo>
                <a:lnTo>
                  <a:pt x="46" y="18"/>
                </a:lnTo>
                <a:lnTo>
                  <a:pt x="42" y="20"/>
                </a:lnTo>
                <a:lnTo>
                  <a:pt x="38" y="22"/>
                </a:lnTo>
                <a:lnTo>
                  <a:pt x="44" y="18"/>
                </a:lnTo>
                <a:lnTo>
                  <a:pt x="60" y="0"/>
                </a:lnTo>
                <a:lnTo>
                  <a:pt x="62" y="0"/>
                </a:lnTo>
                <a:lnTo>
                  <a:pt x="72" y="4"/>
                </a:lnTo>
                <a:lnTo>
                  <a:pt x="74" y="18"/>
                </a:lnTo>
                <a:lnTo>
                  <a:pt x="78" y="30"/>
                </a:lnTo>
                <a:lnTo>
                  <a:pt x="86" y="32"/>
                </a:lnTo>
                <a:lnTo>
                  <a:pt x="96" y="36"/>
                </a:lnTo>
                <a:lnTo>
                  <a:pt x="122" y="38"/>
                </a:lnTo>
                <a:lnTo>
                  <a:pt x="150" y="38"/>
                </a:lnTo>
                <a:lnTo>
                  <a:pt x="180" y="38"/>
                </a:lnTo>
                <a:lnTo>
                  <a:pt x="232" y="34"/>
                </a:lnTo>
                <a:lnTo>
                  <a:pt x="254" y="32"/>
                </a:lnTo>
                <a:lnTo>
                  <a:pt x="320" y="32"/>
                </a:lnTo>
                <a:lnTo>
                  <a:pt x="328" y="44"/>
                </a:lnTo>
                <a:lnTo>
                  <a:pt x="358" y="42"/>
                </a:lnTo>
                <a:lnTo>
                  <a:pt x="376" y="38"/>
                </a:lnTo>
                <a:lnTo>
                  <a:pt x="386" y="36"/>
                </a:lnTo>
                <a:lnTo>
                  <a:pt x="392" y="28"/>
                </a:lnTo>
                <a:lnTo>
                  <a:pt x="398" y="24"/>
                </a:lnTo>
                <a:lnTo>
                  <a:pt x="402" y="26"/>
                </a:lnTo>
                <a:lnTo>
                  <a:pt x="406" y="30"/>
                </a:lnTo>
                <a:lnTo>
                  <a:pt x="410" y="42"/>
                </a:lnTo>
                <a:lnTo>
                  <a:pt x="412" y="48"/>
                </a:lnTo>
                <a:lnTo>
                  <a:pt x="470" y="116"/>
                </a:lnTo>
                <a:lnTo>
                  <a:pt x="482" y="104"/>
                </a:lnTo>
                <a:lnTo>
                  <a:pt x="496" y="114"/>
                </a:lnTo>
                <a:lnTo>
                  <a:pt x="488" y="128"/>
                </a:lnTo>
                <a:lnTo>
                  <a:pt x="494" y="148"/>
                </a:lnTo>
                <a:lnTo>
                  <a:pt x="524" y="172"/>
                </a:lnTo>
                <a:lnTo>
                  <a:pt x="532" y="180"/>
                </a:lnTo>
                <a:lnTo>
                  <a:pt x="536" y="188"/>
                </a:lnTo>
                <a:lnTo>
                  <a:pt x="538" y="192"/>
                </a:lnTo>
                <a:lnTo>
                  <a:pt x="536" y="194"/>
                </a:lnTo>
                <a:lnTo>
                  <a:pt x="534" y="196"/>
                </a:lnTo>
                <a:lnTo>
                  <a:pt x="530" y="194"/>
                </a:lnTo>
                <a:lnTo>
                  <a:pt x="526" y="192"/>
                </a:lnTo>
                <a:lnTo>
                  <a:pt x="520" y="188"/>
                </a:lnTo>
                <a:lnTo>
                  <a:pt x="516" y="186"/>
                </a:lnTo>
                <a:lnTo>
                  <a:pt x="510" y="184"/>
                </a:lnTo>
                <a:lnTo>
                  <a:pt x="504" y="184"/>
                </a:lnTo>
                <a:lnTo>
                  <a:pt x="500" y="188"/>
                </a:lnTo>
                <a:lnTo>
                  <a:pt x="496" y="190"/>
                </a:lnTo>
                <a:lnTo>
                  <a:pt x="496" y="194"/>
                </a:lnTo>
                <a:lnTo>
                  <a:pt x="500" y="198"/>
                </a:lnTo>
                <a:lnTo>
                  <a:pt x="508" y="202"/>
                </a:lnTo>
                <a:lnTo>
                  <a:pt x="514" y="204"/>
                </a:lnTo>
                <a:lnTo>
                  <a:pt x="516" y="206"/>
                </a:lnTo>
                <a:lnTo>
                  <a:pt x="518" y="210"/>
                </a:lnTo>
                <a:lnTo>
                  <a:pt x="518" y="214"/>
                </a:lnTo>
                <a:lnTo>
                  <a:pt x="514" y="222"/>
                </a:lnTo>
                <a:lnTo>
                  <a:pt x="506" y="228"/>
                </a:lnTo>
                <a:lnTo>
                  <a:pt x="494" y="234"/>
                </a:lnTo>
                <a:lnTo>
                  <a:pt x="484" y="236"/>
                </a:lnTo>
                <a:lnTo>
                  <a:pt x="478" y="236"/>
                </a:lnTo>
                <a:lnTo>
                  <a:pt x="472" y="234"/>
                </a:lnTo>
                <a:lnTo>
                  <a:pt x="466" y="230"/>
                </a:lnTo>
                <a:lnTo>
                  <a:pt x="460" y="226"/>
                </a:lnTo>
                <a:lnTo>
                  <a:pt x="450" y="216"/>
                </a:lnTo>
                <a:lnTo>
                  <a:pt x="442" y="212"/>
                </a:lnTo>
                <a:lnTo>
                  <a:pt x="436" y="214"/>
                </a:lnTo>
                <a:lnTo>
                  <a:pt x="432" y="218"/>
                </a:lnTo>
                <a:lnTo>
                  <a:pt x="428" y="222"/>
                </a:lnTo>
                <a:lnTo>
                  <a:pt x="426" y="228"/>
                </a:lnTo>
                <a:lnTo>
                  <a:pt x="424" y="234"/>
                </a:lnTo>
                <a:lnTo>
                  <a:pt x="412" y="214"/>
                </a:lnTo>
                <a:lnTo>
                  <a:pt x="398" y="192"/>
                </a:lnTo>
                <a:lnTo>
                  <a:pt x="388" y="186"/>
                </a:lnTo>
                <a:lnTo>
                  <a:pt x="380" y="178"/>
                </a:lnTo>
                <a:lnTo>
                  <a:pt x="376" y="172"/>
                </a:lnTo>
                <a:lnTo>
                  <a:pt x="372" y="164"/>
                </a:lnTo>
                <a:lnTo>
                  <a:pt x="370" y="154"/>
                </a:lnTo>
                <a:lnTo>
                  <a:pt x="370" y="148"/>
                </a:lnTo>
                <a:lnTo>
                  <a:pt x="342" y="148"/>
                </a:lnTo>
                <a:lnTo>
                  <a:pt x="328" y="158"/>
                </a:lnTo>
                <a:lnTo>
                  <a:pt x="342" y="160"/>
                </a:lnTo>
                <a:lnTo>
                  <a:pt x="368" y="188"/>
                </a:lnTo>
                <a:lnTo>
                  <a:pt x="370" y="194"/>
                </a:lnTo>
                <a:lnTo>
                  <a:pt x="372" y="200"/>
                </a:lnTo>
                <a:lnTo>
                  <a:pt x="378" y="208"/>
                </a:lnTo>
                <a:lnTo>
                  <a:pt x="382" y="214"/>
                </a:lnTo>
                <a:lnTo>
                  <a:pt x="384" y="222"/>
                </a:lnTo>
                <a:lnTo>
                  <a:pt x="386" y="228"/>
                </a:lnTo>
                <a:lnTo>
                  <a:pt x="384" y="242"/>
                </a:lnTo>
                <a:lnTo>
                  <a:pt x="380" y="254"/>
                </a:lnTo>
                <a:lnTo>
                  <a:pt x="372" y="264"/>
                </a:lnTo>
                <a:lnTo>
                  <a:pt x="366" y="272"/>
                </a:lnTo>
                <a:lnTo>
                  <a:pt x="358" y="280"/>
                </a:lnTo>
                <a:lnTo>
                  <a:pt x="358" y="298"/>
                </a:lnTo>
                <a:lnTo>
                  <a:pt x="354" y="310"/>
                </a:lnTo>
                <a:lnTo>
                  <a:pt x="350" y="320"/>
                </a:lnTo>
                <a:lnTo>
                  <a:pt x="350" y="328"/>
                </a:lnTo>
                <a:lnTo>
                  <a:pt x="358" y="364"/>
                </a:lnTo>
                <a:lnTo>
                  <a:pt x="364" y="390"/>
                </a:lnTo>
                <a:lnTo>
                  <a:pt x="366" y="408"/>
                </a:lnTo>
                <a:lnTo>
                  <a:pt x="366" y="420"/>
                </a:lnTo>
                <a:lnTo>
                  <a:pt x="366" y="428"/>
                </a:lnTo>
                <a:lnTo>
                  <a:pt x="364" y="430"/>
                </a:lnTo>
                <a:lnTo>
                  <a:pt x="362" y="432"/>
                </a:lnTo>
                <a:lnTo>
                  <a:pt x="312" y="482"/>
                </a:lnTo>
                <a:lnTo>
                  <a:pt x="306" y="500"/>
                </a:lnTo>
                <a:lnTo>
                  <a:pt x="306" y="532"/>
                </a:lnTo>
                <a:lnTo>
                  <a:pt x="296" y="53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76" name="Freeform 54"/>
          <p:cNvSpPr>
            <a:spLocks noChangeAspect="1"/>
          </p:cNvSpPr>
          <p:nvPr/>
        </p:nvSpPr>
        <p:spPr bwMode="auto">
          <a:xfrm>
            <a:off x="5692087" y="3585359"/>
            <a:ext cx="1083108" cy="643277"/>
          </a:xfrm>
          <a:custGeom>
            <a:avLst/>
            <a:gdLst>
              <a:gd name="T0" fmla="*/ 75 w 830"/>
              <a:gd name="T1" fmla="*/ 8 h 427"/>
              <a:gd name="T2" fmla="*/ 74 w 830"/>
              <a:gd name="T3" fmla="*/ 8 h 427"/>
              <a:gd name="T4" fmla="*/ 73 w 830"/>
              <a:gd name="T5" fmla="*/ 5 h 427"/>
              <a:gd name="T6" fmla="*/ 69 w 830"/>
              <a:gd name="T7" fmla="*/ 10 h 427"/>
              <a:gd name="T8" fmla="*/ 66 w 830"/>
              <a:gd name="T9" fmla="*/ 8 h 427"/>
              <a:gd name="T10" fmla="*/ 64 w 830"/>
              <a:gd name="T11" fmla="*/ 10 h 427"/>
              <a:gd name="T12" fmla="*/ 58 w 830"/>
              <a:gd name="T13" fmla="*/ 6 h 427"/>
              <a:gd name="T14" fmla="*/ 57 w 830"/>
              <a:gd name="T15" fmla="*/ 3 h 427"/>
              <a:gd name="T16" fmla="*/ 50 w 830"/>
              <a:gd name="T17" fmla="*/ 2 h 427"/>
              <a:gd name="T18" fmla="*/ 50 w 830"/>
              <a:gd name="T19" fmla="*/ 4 h 427"/>
              <a:gd name="T20" fmla="*/ 51 w 830"/>
              <a:gd name="T21" fmla="*/ 8 h 427"/>
              <a:gd name="T22" fmla="*/ 47 w 830"/>
              <a:gd name="T23" fmla="*/ 11 h 427"/>
              <a:gd name="T24" fmla="*/ 45 w 830"/>
              <a:gd name="T25" fmla="*/ 13 h 427"/>
              <a:gd name="T26" fmla="*/ 45 w 830"/>
              <a:gd name="T27" fmla="*/ 17 h 427"/>
              <a:gd name="T28" fmla="*/ 43 w 830"/>
              <a:gd name="T29" fmla="*/ 23 h 427"/>
              <a:gd name="T30" fmla="*/ 40 w 830"/>
              <a:gd name="T31" fmla="*/ 25 h 427"/>
              <a:gd name="T32" fmla="*/ 40 w 830"/>
              <a:gd name="T33" fmla="*/ 31 h 427"/>
              <a:gd name="T34" fmla="*/ 37 w 830"/>
              <a:gd name="T35" fmla="*/ 31 h 427"/>
              <a:gd name="T36" fmla="*/ 35 w 830"/>
              <a:gd name="T37" fmla="*/ 27 h 427"/>
              <a:gd name="T38" fmla="*/ 34 w 830"/>
              <a:gd name="T39" fmla="*/ 33 h 427"/>
              <a:gd name="T40" fmla="*/ 32 w 830"/>
              <a:gd name="T41" fmla="*/ 37 h 427"/>
              <a:gd name="T42" fmla="*/ 30 w 830"/>
              <a:gd name="T43" fmla="*/ 33 h 427"/>
              <a:gd name="T44" fmla="*/ 28 w 830"/>
              <a:gd name="T45" fmla="*/ 35 h 427"/>
              <a:gd name="T46" fmla="*/ 26 w 830"/>
              <a:gd name="T47" fmla="*/ 39 h 427"/>
              <a:gd name="T48" fmla="*/ 24 w 830"/>
              <a:gd name="T49" fmla="*/ 36 h 427"/>
              <a:gd name="T50" fmla="*/ 22 w 830"/>
              <a:gd name="T51" fmla="*/ 36 h 427"/>
              <a:gd name="T52" fmla="*/ 21 w 830"/>
              <a:gd name="T53" fmla="*/ 38 h 427"/>
              <a:gd name="T54" fmla="*/ 20 w 830"/>
              <a:gd name="T55" fmla="*/ 38 h 427"/>
              <a:gd name="T56" fmla="*/ 17 w 830"/>
              <a:gd name="T57" fmla="*/ 38 h 427"/>
              <a:gd name="T58" fmla="*/ 17 w 830"/>
              <a:gd name="T59" fmla="*/ 40 h 427"/>
              <a:gd name="T60" fmla="*/ 16 w 830"/>
              <a:gd name="T61" fmla="*/ 42 h 427"/>
              <a:gd name="T62" fmla="*/ 16 w 830"/>
              <a:gd name="T63" fmla="*/ 47 h 427"/>
              <a:gd name="T64" fmla="*/ 15 w 830"/>
              <a:gd name="T65" fmla="*/ 50 h 427"/>
              <a:gd name="T66" fmla="*/ 12 w 830"/>
              <a:gd name="T67" fmla="*/ 51 h 427"/>
              <a:gd name="T68" fmla="*/ 12 w 830"/>
              <a:gd name="T69" fmla="*/ 57 h 427"/>
              <a:gd name="T70" fmla="*/ 12 w 830"/>
              <a:gd name="T71" fmla="*/ 60 h 427"/>
              <a:gd name="T72" fmla="*/ 8 w 830"/>
              <a:gd name="T73" fmla="*/ 59 h 427"/>
              <a:gd name="T74" fmla="*/ 5 w 830"/>
              <a:gd name="T75" fmla="*/ 57 h 427"/>
              <a:gd name="T76" fmla="*/ 3 w 830"/>
              <a:gd name="T77" fmla="*/ 62 h 427"/>
              <a:gd name="T78" fmla="*/ 5 w 830"/>
              <a:gd name="T79" fmla="*/ 74 h 427"/>
              <a:gd name="T80" fmla="*/ 17 w 830"/>
              <a:gd name="T81" fmla="*/ 70 h 427"/>
              <a:gd name="T82" fmla="*/ 74 w 830"/>
              <a:gd name="T83" fmla="*/ 57 h 427"/>
              <a:gd name="T84" fmla="*/ 76 w 830"/>
              <a:gd name="T85" fmla="*/ 53 h 427"/>
              <a:gd name="T86" fmla="*/ 77 w 830"/>
              <a:gd name="T87" fmla="*/ 50 h 427"/>
              <a:gd name="T88" fmla="*/ 79 w 830"/>
              <a:gd name="T89" fmla="*/ 45 h 427"/>
              <a:gd name="T90" fmla="*/ 82 w 830"/>
              <a:gd name="T91" fmla="*/ 40 h 427"/>
              <a:gd name="T92" fmla="*/ 86 w 830"/>
              <a:gd name="T93" fmla="*/ 33 h 427"/>
              <a:gd name="T94" fmla="*/ 84 w 830"/>
              <a:gd name="T95" fmla="*/ 32 h 427"/>
              <a:gd name="T96" fmla="*/ 80 w 830"/>
              <a:gd name="T97" fmla="*/ 23 h 427"/>
              <a:gd name="T98" fmla="*/ 77 w 830"/>
              <a:gd name="T99" fmla="*/ 15 h 427"/>
              <a:gd name="T100" fmla="*/ 77 w 830"/>
              <a:gd name="T101" fmla="*/ 11 h 42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830"/>
              <a:gd name="T154" fmla="*/ 0 h 427"/>
              <a:gd name="T155" fmla="*/ 830 w 830"/>
              <a:gd name="T156" fmla="*/ 427 h 427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830" h="427">
                <a:moveTo>
                  <a:pt x="744" y="62"/>
                </a:moveTo>
                <a:lnTo>
                  <a:pt x="740" y="58"/>
                </a:lnTo>
                <a:lnTo>
                  <a:pt x="732" y="50"/>
                </a:lnTo>
                <a:lnTo>
                  <a:pt x="728" y="46"/>
                </a:lnTo>
                <a:lnTo>
                  <a:pt x="722" y="44"/>
                </a:lnTo>
                <a:lnTo>
                  <a:pt x="718" y="46"/>
                </a:lnTo>
                <a:lnTo>
                  <a:pt x="714" y="48"/>
                </a:lnTo>
                <a:lnTo>
                  <a:pt x="712" y="42"/>
                </a:lnTo>
                <a:lnTo>
                  <a:pt x="712" y="36"/>
                </a:lnTo>
                <a:lnTo>
                  <a:pt x="710" y="30"/>
                </a:lnTo>
                <a:lnTo>
                  <a:pt x="706" y="26"/>
                </a:lnTo>
                <a:lnTo>
                  <a:pt x="700" y="26"/>
                </a:lnTo>
                <a:lnTo>
                  <a:pt x="692" y="30"/>
                </a:lnTo>
                <a:lnTo>
                  <a:pt x="680" y="40"/>
                </a:lnTo>
                <a:lnTo>
                  <a:pt x="678" y="44"/>
                </a:lnTo>
                <a:lnTo>
                  <a:pt x="668" y="50"/>
                </a:lnTo>
                <a:lnTo>
                  <a:pt x="664" y="52"/>
                </a:lnTo>
                <a:lnTo>
                  <a:pt x="658" y="52"/>
                </a:lnTo>
                <a:lnTo>
                  <a:pt x="650" y="50"/>
                </a:lnTo>
                <a:lnTo>
                  <a:pt x="644" y="44"/>
                </a:lnTo>
                <a:lnTo>
                  <a:pt x="642" y="42"/>
                </a:lnTo>
                <a:lnTo>
                  <a:pt x="638" y="42"/>
                </a:lnTo>
                <a:lnTo>
                  <a:pt x="630" y="44"/>
                </a:lnTo>
                <a:lnTo>
                  <a:pt x="620" y="52"/>
                </a:lnTo>
                <a:lnTo>
                  <a:pt x="614" y="52"/>
                </a:lnTo>
                <a:lnTo>
                  <a:pt x="610" y="50"/>
                </a:lnTo>
                <a:lnTo>
                  <a:pt x="594" y="36"/>
                </a:lnTo>
                <a:lnTo>
                  <a:pt x="560" y="34"/>
                </a:lnTo>
                <a:lnTo>
                  <a:pt x="558" y="30"/>
                </a:lnTo>
                <a:lnTo>
                  <a:pt x="556" y="24"/>
                </a:lnTo>
                <a:lnTo>
                  <a:pt x="554" y="18"/>
                </a:lnTo>
                <a:lnTo>
                  <a:pt x="548" y="14"/>
                </a:lnTo>
                <a:lnTo>
                  <a:pt x="540" y="8"/>
                </a:lnTo>
                <a:lnTo>
                  <a:pt x="530" y="4"/>
                </a:lnTo>
                <a:lnTo>
                  <a:pt x="516" y="4"/>
                </a:lnTo>
                <a:lnTo>
                  <a:pt x="486" y="4"/>
                </a:lnTo>
                <a:lnTo>
                  <a:pt x="488" y="0"/>
                </a:lnTo>
                <a:lnTo>
                  <a:pt x="486" y="4"/>
                </a:lnTo>
                <a:lnTo>
                  <a:pt x="484" y="10"/>
                </a:lnTo>
                <a:lnTo>
                  <a:pt x="482" y="20"/>
                </a:lnTo>
                <a:lnTo>
                  <a:pt x="486" y="34"/>
                </a:lnTo>
                <a:lnTo>
                  <a:pt x="488" y="40"/>
                </a:lnTo>
                <a:lnTo>
                  <a:pt x="492" y="46"/>
                </a:lnTo>
                <a:lnTo>
                  <a:pt x="492" y="48"/>
                </a:lnTo>
                <a:lnTo>
                  <a:pt x="490" y="50"/>
                </a:lnTo>
                <a:lnTo>
                  <a:pt x="484" y="52"/>
                </a:lnTo>
                <a:lnTo>
                  <a:pt x="474" y="54"/>
                </a:lnTo>
                <a:lnTo>
                  <a:pt x="458" y="58"/>
                </a:lnTo>
                <a:lnTo>
                  <a:pt x="446" y="60"/>
                </a:lnTo>
                <a:lnTo>
                  <a:pt x="442" y="62"/>
                </a:lnTo>
                <a:lnTo>
                  <a:pt x="432" y="64"/>
                </a:lnTo>
                <a:lnTo>
                  <a:pt x="428" y="66"/>
                </a:lnTo>
                <a:lnTo>
                  <a:pt x="426" y="72"/>
                </a:lnTo>
                <a:lnTo>
                  <a:pt x="426" y="78"/>
                </a:lnTo>
                <a:lnTo>
                  <a:pt x="430" y="88"/>
                </a:lnTo>
                <a:lnTo>
                  <a:pt x="430" y="90"/>
                </a:lnTo>
                <a:lnTo>
                  <a:pt x="428" y="94"/>
                </a:lnTo>
                <a:lnTo>
                  <a:pt x="416" y="108"/>
                </a:lnTo>
                <a:lnTo>
                  <a:pt x="408" y="124"/>
                </a:lnTo>
                <a:lnTo>
                  <a:pt x="408" y="126"/>
                </a:lnTo>
                <a:lnTo>
                  <a:pt x="406" y="128"/>
                </a:lnTo>
                <a:lnTo>
                  <a:pt x="402" y="130"/>
                </a:lnTo>
                <a:lnTo>
                  <a:pt x="394" y="132"/>
                </a:lnTo>
                <a:lnTo>
                  <a:pt x="390" y="138"/>
                </a:lnTo>
                <a:lnTo>
                  <a:pt x="388" y="148"/>
                </a:lnTo>
                <a:lnTo>
                  <a:pt x="384" y="166"/>
                </a:lnTo>
                <a:lnTo>
                  <a:pt x="382" y="168"/>
                </a:lnTo>
                <a:lnTo>
                  <a:pt x="380" y="170"/>
                </a:lnTo>
                <a:lnTo>
                  <a:pt x="378" y="172"/>
                </a:lnTo>
                <a:lnTo>
                  <a:pt x="372" y="174"/>
                </a:lnTo>
                <a:lnTo>
                  <a:pt x="366" y="174"/>
                </a:lnTo>
                <a:lnTo>
                  <a:pt x="358" y="172"/>
                </a:lnTo>
                <a:lnTo>
                  <a:pt x="346" y="168"/>
                </a:lnTo>
                <a:lnTo>
                  <a:pt x="344" y="162"/>
                </a:lnTo>
                <a:lnTo>
                  <a:pt x="340" y="152"/>
                </a:lnTo>
                <a:lnTo>
                  <a:pt x="338" y="150"/>
                </a:lnTo>
                <a:lnTo>
                  <a:pt x="334" y="152"/>
                </a:lnTo>
                <a:lnTo>
                  <a:pt x="330" y="158"/>
                </a:lnTo>
                <a:lnTo>
                  <a:pt x="324" y="172"/>
                </a:lnTo>
                <a:lnTo>
                  <a:pt x="322" y="182"/>
                </a:lnTo>
                <a:lnTo>
                  <a:pt x="320" y="196"/>
                </a:lnTo>
                <a:lnTo>
                  <a:pt x="316" y="200"/>
                </a:lnTo>
                <a:lnTo>
                  <a:pt x="312" y="204"/>
                </a:lnTo>
                <a:lnTo>
                  <a:pt x="304" y="202"/>
                </a:lnTo>
                <a:lnTo>
                  <a:pt x="296" y="194"/>
                </a:lnTo>
                <a:lnTo>
                  <a:pt x="294" y="190"/>
                </a:lnTo>
                <a:lnTo>
                  <a:pt x="294" y="188"/>
                </a:lnTo>
                <a:lnTo>
                  <a:pt x="292" y="186"/>
                </a:lnTo>
                <a:lnTo>
                  <a:pt x="290" y="184"/>
                </a:lnTo>
                <a:lnTo>
                  <a:pt x="284" y="186"/>
                </a:lnTo>
                <a:lnTo>
                  <a:pt x="278" y="190"/>
                </a:lnTo>
                <a:lnTo>
                  <a:pt x="270" y="198"/>
                </a:lnTo>
                <a:lnTo>
                  <a:pt x="266" y="204"/>
                </a:lnTo>
                <a:lnTo>
                  <a:pt x="262" y="212"/>
                </a:lnTo>
                <a:lnTo>
                  <a:pt x="258" y="214"/>
                </a:lnTo>
                <a:lnTo>
                  <a:pt x="254" y="216"/>
                </a:lnTo>
                <a:lnTo>
                  <a:pt x="248" y="214"/>
                </a:lnTo>
                <a:lnTo>
                  <a:pt x="240" y="208"/>
                </a:lnTo>
                <a:lnTo>
                  <a:pt x="238" y="204"/>
                </a:lnTo>
                <a:lnTo>
                  <a:pt x="230" y="200"/>
                </a:lnTo>
                <a:lnTo>
                  <a:pt x="222" y="198"/>
                </a:lnTo>
                <a:lnTo>
                  <a:pt x="216" y="198"/>
                </a:lnTo>
                <a:lnTo>
                  <a:pt x="212" y="202"/>
                </a:lnTo>
                <a:lnTo>
                  <a:pt x="210" y="200"/>
                </a:lnTo>
                <a:lnTo>
                  <a:pt x="206" y="198"/>
                </a:lnTo>
                <a:lnTo>
                  <a:pt x="204" y="200"/>
                </a:lnTo>
                <a:lnTo>
                  <a:pt x="202" y="210"/>
                </a:lnTo>
                <a:lnTo>
                  <a:pt x="202" y="212"/>
                </a:lnTo>
                <a:lnTo>
                  <a:pt x="202" y="216"/>
                </a:lnTo>
                <a:lnTo>
                  <a:pt x="200" y="218"/>
                </a:lnTo>
                <a:lnTo>
                  <a:pt x="198" y="218"/>
                </a:lnTo>
                <a:lnTo>
                  <a:pt x="192" y="212"/>
                </a:lnTo>
                <a:lnTo>
                  <a:pt x="184" y="210"/>
                </a:lnTo>
                <a:lnTo>
                  <a:pt x="172" y="208"/>
                </a:lnTo>
                <a:lnTo>
                  <a:pt x="168" y="206"/>
                </a:lnTo>
                <a:lnTo>
                  <a:pt x="164" y="208"/>
                </a:lnTo>
                <a:lnTo>
                  <a:pt x="164" y="210"/>
                </a:lnTo>
                <a:lnTo>
                  <a:pt x="168" y="216"/>
                </a:lnTo>
                <a:lnTo>
                  <a:pt x="166" y="218"/>
                </a:lnTo>
                <a:lnTo>
                  <a:pt x="164" y="222"/>
                </a:lnTo>
                <a:lnTo>
                  <a:pt x="160" y="226"/>
                </a:lnTo>
                <a:lnTo>
                  <a:pt x="158" y="226"/>
                </a:lnTo>
                <a:lnTo>
                  <a:pt x="156" y="226"/>
                </a:lnTo>
                <a:lnTo>
                  <a:pt x="152" y="235"/>
                </a:lnTo>
                <a:lnTo>
                  <a:pt x="146" y="243"/>
                </a:lnTo>
                <a:lnTo>
                  <a:pt x="144" y="253"/>
                </a:lnTo>
                <a:lnTo>
                  <a:pt x="150" y="259"/>
                </a:lnTo>
                <a:lnTo>
                  <a:pt x="152" y="263"/>
                </a:lnTo>
                <a:lnTo>
                  <a:pt x="154" y="269"/>
                </a:lnTo>
                <a:lnTo>
                  <a:pt x="154" y="273"/>
                </a:lnTo>
                <a:lnTo>
                  <a:pt x="152" y="275"/>
                </a:lnTo>
                <a:lnTo>
                  <a:pt x="146" y="277"/>
                </a:lnTo>
                <a:lnTo>
                  <a:pt x="136" y="277"/>
                </a:lnTo>
                <a:lnTo>
                  <a:pt x="128" y="279"/>
                </a:lnTo>
                <a:lnTo>
                  <a:pt x="122" y="281"/>
                </a:lnTo>
                <a:lnTo>
                  <a:pt x="116" y="285"/>
                </a:lnTo>
                <a:lnTo>
                  <a:pt x="110" y="291"/>
                </a:lnTo>
                <a:lnTo>
                  <a:pt x="108" y="297"/>
                </a:lnTo>
                <a:lnTo>
                  <a:pt x="108" y="305"/>
                </a:lnTo>
                <a:lnTo>
                  <a:pt x="114" y="317"/>
                </a:lnTo>
                <a:lnTo>
                  <a:pt x="116" y="321"/>
                </a:lnTo>
                <a:lnTo>
                  <a:pt x="118" y="325"/>
                </a:lnTo>
                <a:lnTo>
                  <a:pt x="118" y="331"/>
                </a:lnTo>
                <a:lnTo>
                  <a:pt x="116" y="333"/>
                </a:lnTo>
                <a:lnTo>
                  <a:pt x="112" y="335"/>
                </a:lnTo>
                <a:lnTo>
                  <a:pt x="100" y="333"/>
                </a:lnTo>
                <a:lnTo>
                  <a:pt x="84" y="327"/>
                </a:lnTo>
                <a:lnTo>
                  <a:pt x="78" y="323"/>
                </a:lnTo>
                <a:lnTo>
                  <a:pt x="68" y="317"/>
                </a:lnTo>
                <a:lnTo>
                  <a:pt x="62" y="315"/>
                </a:lnTo>
                <a:lnTo>
                  <a:pt x="56" y="317"/>
                </a:lnTo>
                <a:lnTo>
                  <a:pt x="48" y="319"/>
                </a:lnTo>
                <a:lnTo>
                  <a:pt x="42" y="327"/>
                </a:lnTo>
                <a:lnTo>
                  <a:pt x="34" y="337"/>
                </a:lnTo>
                <a:lnTo>
                  <a:pt x="26" y="343"/>
                </a:lnTo>
                <a:lnTo>
                  <a:pt x="32" y="349"/>
                </a:lnTo>
                <a:lnTo>
                  <a:pt x="38" y="353"/>
                </a:lnTo>
                <a:lnTo>
                  <a:pt x="48" y="361"/>
                </a:lnTo>
                <a:lnTo>
                  <a:pt x="42" y="371"/>
                </a:lnTo>
                <a:lnTo>
                  <a:pt x="42" y="411"/>
                </a:lnTo>
                <a:lnTo>
                  <a:pt x="20" y="413"/>
                </a:lnTo>
                <a:lnTo>
                  <a:pt x="0" y="427"/>
                </a:lnTo>
                <a:lnTo>
                  <a:pt x="168" y="413"/>
                </a:lnTo>
                <a:lnTo>
                  <a:pt x="168" y="387"/>
                </a:lnTo>
                <a:lnTo>
                  <a:pt x="180" y="389"/>
                </a:lnTo>
                <a:lnTo>
                  <a:pt x="212" y="389"/>
                </a:lnTo>
                <a:lnTo>
                  <a:pt x="640" y="353"/>
                </a:lnTo>
                <a:lnTo>
                  <a:pt x="710" y="317"/>
                </a:lnTo>
                <a:lnTo>
                  <a:pt x="716" y="309"/>
                </a:lnTo>
                <a:lnTo>
                  <a:pt x="722" y="303"/>
                </a:lnTo>
                <a:lnTo>
                  <a:pt x="726" y="299"/>
                </a:lnTo>
                <a:lnTo>
                  <a:pt x="734" y="297"/>
                </a:lnTo>
                <a:lnTo>
                  <a:pt x="738" y="295"/>
                </a:lnTo>
                <a:lnTo>
                  <a:pt x="740" y="291"/>
                </a:lnTo>
                <a:lnTo>
                  <a:pt x="744" y="281"/>
                </a:lnTo>
                <a:lnTo>
                  <a:pt x="746" y="277"/>
                </a:lnTo>
                <a:lnTo>
                  <a:pt x="752" y="273"/>
                </a:lnTo>
                <a:lnTo>
                  <a:pt x="756" y="267"/>
                </a:lnTo>
                <a:lnTo>
                  <a:pt x="758" y="257"/>
                </a:lnTo>
                <a:lnTo>
                  <a:pt x="760" y="251"/>
                </a:lnTo>
                <a:lnTo>
                  <a:pt x="764" y="245"/>
                </a:lnTo>
                <a:lnTo>
                  <a:pt x="776" y="237"/>
                </a:lnTo>
                <a:lnTo>
                  <a:pt x="790" y="231"/>
                </a:lnTo>
                <a:lnTo>
                  <a:pt x="796" y="224"/>
                </a:lnTo>
                <a:lnTo>
                  <a:pt x="800" y="220"/>
                </a:lnTo>
                <a:lnTo>
                  <a:pt x="806" y="214"/>
                </a:lnTo>
                <a:lnTo>
                  <a:pt x="800" y="220"/>
                </a:lnTo>
                <a:lnTo>
                  <a:pt x="830" y="184"/>
                </a:lnTo>
                <a:lnTo>
                  <a:pt x="816" y="182"/>
                </a:lnTo>
                <a:lnTo>
                  <a:pt x="814" y="180"/>
                </a:lnTo>
                <a:lnTo>
                  <a:pt x="812" y="178"/>
                </a:lnTo>
                <a:lnTo>
                  <a:pt x="808" y="174"/>
                </a:lnTo>
                <a:lnTo>
                  <a:pt x="798" y="172"/>
                </a:lnTo>
                <a:lnTo>
                  <a:pt x="792" y="166"/>
                </a:lnTo>
                <a:lnTo>
                  <a:pt x="782" y="150"/>
                </a:lnTo>
                <a:lnTo>
                  <a:pt x="766" y="128"/>
                </a:lnTo>
                <a:lnTo>
                  <a:pt x="746" y="108"/>
                </a:lnTo>
                <a:lnTo>
                  <a:pt x="746" y="104"/>
                </a:lnTo>
                <a:lnTo>
                  <a:pt x="748" y="94"/>
                </a:lnTo>
                <a:lnTo>
                  <a:pt x="748" y="82"/>
                </a:lnTo>
                <a:lnTo>
                  <a:pt x="746" y="76"/>
                </a:lnTo>
                <a:lnTo>
                  <a:pt x="744" y="70"/>
                </a:lnTo>
                <a:lnTo>
                  <a:pt x="740" y="62"/>
                </a:lnTo>
                <a:lnTo>
                  <a:pt x="742" y="60"/>
                </a:lnTo>
                <a:lnTo>
                  <a:pt x="742" y="62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77" name="Freeform 55"/>
          <p:cNvSpPr>
            <a:spLocks noChangeAspect="1"/>
          </p:cNvSpPr>
          <p:nvPr/>
        </p:nvSpPr>
        <p:spPr bwMode="auto">
          <a:xfrm>
            <a:off x="6657176" y="3158512"/>
            <a:ext cx="670042" cy="763515"/>
          </a:xfrm>
          <a:custGeom>
            <a:avLst/>
            <a:gdLst>
              <a:gd name="T0" fmla="*/ 8 w 514"/>
              <a:gd name="T1" fmla="*/ 84 h 506"/>
              <a:gd name="T2" fmla="*/ 5 w 514"/>
              <a:gd name="T3" fmla="*/ 83 h 506"/>
              <a:gd name="T4" fmla="*/ 2 w 514"/>
              <a:gd name="T5" fmla="*/ 75 h 506"/>
              <a:gd name="T6" fmla="*/ 1 w 514"/>
              <a:gd name="T7" fmla="*/ 68 h 506"/>
              <a:gd name="T8" fmla="*/ 1 w 514"/>
              <a:gd name="T9" fmla="*/ 65 h 506"/>
              <a:gd name="T10" fmla="*/ 1 w 514"/>
              <a:gd name="T11" fmla="*/ 63 h 506"/>
              <a:gd name="T12" fmla="*/ 2 w 514"/>
              <a:gd name="T13" fmla="*/ 62 h 506"/>
              <a:gd name="T14" fmla="*/ 5 w 514"/>
              <a:gd name="T15" fmla="*/ 58 h 506"/>
              <a:gd name="T16" fmla="*/ 5 w 514"/>
              <a:gd name="T17" fmla="*/ 50 h 506"/>
              <a:gd name="T18" fmla="*/ 5 w 514"/>
              <a:gd name="T19" fmla="*/ 47 h 506"/>
              <a:gd name="T20" fmla="*/ 6 w 514"/>
              <a:gd name="T21" fmla="*/ 46 h 506"/>
              <a:gd name="T22" fmla="*/ 8 w 514"/>
              <a:gd name="T23" fmla="*/ 50 h 506"/>
              <a:gd name="T24" fmla="*/ 8 w 514"/>
              <a:gd name="T25" fmla="*/ 46 h 506"/>
              <a:gd name="T26" fmla="*/ 11 w 514"/>
              <a:gd name="T27" fmla="*/ 35 h 506"/>
              <a:gd name="T28" fmla="*/ 12 w 514"/>
              <a:gd name="T29" fmla="*/ 35 h 506"/>
              <a:gd name="T30" fmla="*/ 16 w 514"/>
              <a:gd name="T31" fmla="*/ 27 h 506"/>
              <a:gd name="T32" fmla="*/ 17 w 514"/>
              <a:gd name="T33" fmla="*/ 24 h 506"/>
              <a:gd name="T34" fmla="*/ 17 w 514"/>
              <a:gd name="T35" fmla="*/ 17 h 506"/>
              <a:gd name="T36" fmla="*/ 18 w 514"/>
              <a:gd name="T37" fmla="*/ 8 h 506"/>
              <a:gd name="T38" fmla="*/ 17 w 514"/>
              <a:gd name="T39" fmla="*/ 2 h 506"/>
              <a:gd name="T40" fmla="*/ 21 w 514"/>
              <a:gd name="T41" fmla="*/ 23 h 506"/>
              <a:gd name="T42" fmla="*/ 37 w 514"/>
              <a:gd name="T43" fmla="*/ 25 h 506"/>
              <a:gd name="T44" fmla="*/ 38 w 514"/>
              <a:gd name="T45" fmla="*/ 26 h 506"/>
              <a:gd name="T46" fmla="*/ 40 w 514"/>
              <a:gd name="T47" fmla="*/ 21 h 506"/>
              <a:gd name="T48" fmla="*/ 42 w 514"/>
              <a:gd name="T49" fmla="*/ 22 h 506"/>
              <a:gd name="T50" fmla="*/ 45 w 514"/>
              <a:gd name="T51" fmla="*/ 18 h 506"/>
              <a:gd name="T52" fmla="*/ 45 w 514"/>
              <a:gd name="T53" fmla="*/ 17 h 506"/>
              <a:gd name="T54" fmla="*/ 48 w 514"/>
              <a:gd name="T55" fmla="*/ 17 h 506"/>
              <a:gd name="T56" fmla="*/ 51 w 514"/>
              <a:gd name="T57" fmla="*/ 17 h 506"/>
              <a:gd name="T58" fmla="*/ 53 w 514"/>
              <a:gd name="T59" fmla="*/ 22 h 506"/>
              <a:gd name="T60" fmla="*/ 53 w 514"/>
              <a:gd name="T61" fmla="*/ 24 h 506"/>
              <a:gd name="T62" fmla="*/ 53 w 514"/>
              <a:gd name="T63" fmla="*/ 26 h 506"/>
              <a:gd name="T64" fmla="*/ 51 w 514"/>
              <a:gd name="T65" fmla="*/ 28 h 506"/>
              <a:gd name="T66" fmla="*/ 45 w 514"/>
              <a:gd name="T67" fmla="*/ 23 h 506"/>
              <a:gd name="T68" fmla="*/ 44 w 514"/>
              <a:gd name="T69" fmla="*/ 35 h 506"/>
              <a:gd name="T70" fmla="*/ 42 w 514"/>
              <a:gd name="T71" fmla="*/ 38 h 506"/>
              <a:gd name="T72" fmla="*/ 41 w 514"/>
              <a:gd name="T73" fmla="*/ 42 h 506"/>
              <a:gd name="T74" fmla="*/ 40 w 514"/>
              <a:gd name="T75" fmla="*/ 41 h 506"/>
              <a:gd name="T76" fmla="*/ 40 w 514"/>
              <a:gd name="T77" fmla="*/ 41 h 506"/>
              <a:gd name="T78" fmla="*/ 39 w 514"/>
              <a:gd name="T79" fmla="*/ 46 h 506"/>
              <a:gd name="T80" fmla="*/ 38 w 514"/>
              <a:gd name="T81" fmla="*/ 50 h 506"/>
              <a:gd name="T82" fmla="*/ 37 w 514"/>
              <a:gd name="T83" fmla="*/ 53 h 506"/>
              <a:gd name="T84" fmla="*/ 35 w 514"/>
              <a:gd name="T85" fmla="*/ 51 h 506"/>
              <a:gd name="T86" fmla="*/ 34 w 514"/>
              <a:gd name="T87" fmla="*/ 50 h 506"/>
              <a:gd name="T88" fmla="*/ 32 w 514"/>
              <a:gd name="T89" fmla="*/ 53 h 506"/>
              <a:gd name="T90" fmla="*/ 32 w 514"/>
              <a:gd name="T91" fmla="*/ 56 h 506"/>
              <a:gd name="T92" fmla="*/ 32 w 514"/>
              <a:gd name="T93" fmla="*/ 61 h 506"/>
              <a:gd name="T94" fmla="*/ 31 w 514"/>
              <a:gd name="T95" fmla="*/ 66 h 506"/>
              <a:gd name="T96" fmla="*/ 29 w 514"/>
              <a:gd name="T97" fmla="*/ 72 h 506"/>
              <a:gd name="T98" fmla="*/ 28 w 514"/>
              <a:gd name="T99" fmla="*/ 77 h 506"/>
              <a:gd name="T100" fmla="*/ 29 w 514"/>
              <a:gd name="T101" fmla="*/ 81 h 506"/>
              <a:gd name="T102" fmla="*/ 26 w 514"/>
              <a:gd name="T103" fmla="*/ 82 h 506"/>
              <a:gd name="T104" fmla="*/ 25 w 514"/>
              <a:gd name="T105" fmla="*/ 84 h 506"/>
              <a:gd name="T106" fmla="*/ 23 w 514"/>
              <a:gd name="T107" fmla="*/ 84 h 506"/>
              <a:gd name="T108" fmla="*/ 22 w 514"/>
              <a:gd name="T109" fmla="*/ 86 h 506"/>
              <a:gd name="T110" fmla="*/ 21 w 514"/>
              <a:gd name="T111" fmla="*/ 88 h 506"/>
              <a:gd name="T112" fmla="*/ 18 w 514"/>
              <a:gd name="T113" fmla="*/ 90 h 506"/>
              <a:gd name="T114" fmla="*/ 17 w 514"/>
              <a:gd name="T115" fmla="*/ 90 h 506"/>
              <a:gd name="T116" fmla="*/ 16 w 514"/>
              <a:gd name="T117" fmla="*/ 90 h 506"/>
              <a:gd name="T118" fmla="*/ 14 w 514"/>
              <a:gd name="T119" fmla="*/ 93 h 506"/>
              <a:gd name="T120" fmla="*/ 12 w 514"/>
              <a:gd name="T121" fmla="*/ 90 h 506"/>
              <a:gd name="T122" fmla="*/ 10 w 514"/>
              <a:gd name="T123" fmla="*/ 89 h 50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514"/>
              <a:gd name="T187" fmla="*/ 0 h 506"/>
              <a:gd name="T188" fmla="*/ 514 w 514"/>
              <a:gd name="T189" fmla="*/ 506 h 50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514" h="506">
                <a:moveTo>
                  <a:pt x="90" y="466"/>
                </a:moveTo>
                <a:lnTo>
                  <a:pt x="76" y="464"/>
                </a:lnTo>
                <a:lnTo>
                  <a:pt x="74" y="462"/>
                </a:lnTo>
                <a:lnTo>
                  <a:pt x="72" y="460"/>
                </a:lnTo>
                <a:lnTo>
                  <a:pt x="68" y="456"/>
                </a:lnTo>
                <a:lnTo>
                  <a:pt x="58" y="454"/>
                </a:lnTo>
                <a:lnTo>
                  <a:pt x="52" y="448"/>
                </a:lnTo>
                <a:lnTo>
                  <a:pt x="42" y="432"/>
                </a:lnTo>
                <a:lnTo>
                  <a:pt x="26" y="410"/>
                </a:lnTo>
                <a:lnTo>
                  <a:pt x="6" y="390"/>
                </a:lnTo>
                <a:lnTo>
                  <a:pt x="6" y="386"/>
                </a:lnTo>
                <a:lnTo>
                  <a:pt x="8" y="376"/>
                </a:lnTo>
                <a:lnTo>
                  <a:pt x="8" y="364"/>
                </a:lnTo>
                <a:lnTo>
                  <a:pt x="6" y="358"/>
                </a:lnTo>
                <a:lnTo>
                  <a:pt x="4" y="352"/>
                </a:lnTo>
                <a:lnTo>
                  <a:pt x="0" y="344"/>
                </a:lnTo>
                <a:lnTo>
                  <a:pt x="2" y="342"/>
                </a:lnTo>
                <a:lnTo>
                  <a:pt x="4" y="344"/>
                </a:lnTo>
                <a:lnTo>
                  <a:pt x="10" y="348"/>
                </a:lnTo>
                <a:lnTo>
                  <a:pt x="16" y="346"/>
                </a:lnTo>
                <a:lnTo>
                  <a:pt x="22" y="342"/>
                </a:lnTo>
                <a:lnTo>
                  <a:pt x="28" y="336"/>
                </a:lnTo>
                <a:lnTo>
                  <a:pt x="38" y="324"/>
                </a:lnTo>
                <a:lnTo>
                  <a:pt x="42" y="318"/>
                </a:lnTo>
                <a:lnTo>
                  <a:pt x="38" y="292"/>
                </a:lnTo>
                <a:lnTo>
                  <a:pt x="42" y="284"/>
                </a:lnTo>
                <a:lnTo>
                  <a:pt x="46" y="274"/>
                </a:lnTo>
                <a:lnTo>
                  <a:pt x="46" y="264"/>
                </a:lnTo>
                <a:lnTo>
                  <a:pt x="48" y="260"/>
                </a:lnTo>
                <a:lnTo>
                  <a:pt x="52" y="256"/>
                </a:lnTo>
                <a:lnTo>
                  <a:pt x="54" y="254"/>
                </a:lnTo>
                <a:lnTo>
                  <a:pt x="56" y="254"/>
                </a:lnTo>
                <a:lnTo>
                  <a:pt x="60" y="254"/>
                </a:lnTo>
                <a:lnTo>
                  <a:pt x="64" y="258"/>
                </a:lnTo>
                <a:lnTo>
                  <a:pt x="68" y="268"/>
                </a:lnTo>
                <a:lnTo>
                  <a:pt x="70" y="270"/>
                </a:lnTo>
                <a:lnTo>
                  <a:pt x="74" y="270"/>
                </a:lnTo>
                <a:lnTo>
                  <a:pt x="76" y="266"/>
                </a:lnTo>
                <a:lnTo>
                  <a:pt x="80" y="254"/>
                </a:lnTo>
                <a:lnTo>
                  <a:pt x="80" y="248"/>
                </a:lnTo>
                <a:lnTo>
                  <a:pt x="84" y="218"/>
                </a:lnTo>
                <a:lnTo>
                  <a:pt x="108" y="192"/>
                </a:lnTo>
                <a:lnTo>
                  <a:pt x="108" y="196"/>
                </a:lnTo>
                <a:lnTo>
                  <a:pt x="110" y="198"/>
                </a:lnTo>
                <a:lnTo>
                  <a:pt x="118" y="196"/>
                </a:lnTo>
                <a:lnTo>
                  <a:pt x="128" y="190"/>
                </a:lnTo>
                <a:lnTo>
                  <a:pt x="156" y="156"/>
                </a:lnTo>
                <a:lnTo>
                  <a:pt x="160" y="150"/>
                </a:lnTo>
                <a:lnTo>
                  <a:pt x="164" y="144"/>
                </a:lnTo>
                <a:lnTo>
                  <a:pt x="166" y="138"/>
                </a:lnTo>
                <a:lnTo>
                  <a:pt x="166" y="132"/>
                </a:lnTo>
                <a:lnTo>
                  <a:pt x="166" y="124"/>
                </a:lnTo>
                <a:lnTo>
                  <a:pt x="164" y="120"/>
                </a:lnTo>
                <a:lnTo>
                  <a:pt x="168" y="92"/>
                </a:lnTo>
                <a:lnTo>
                  <a:pt x="172" y="60"/>
                </a:lnTo>
                <a:lnTo>
                  <a:pt x="176" y="54"/>
                </a:lnTo>
                <a:lnTo>
                  <a:pt x="176" y="46"/>
                </a:lnTo>
                <a:lnTo>
                  <a:pt x="176" y="36"/>
                </a:lnTo>
                <a:lnTo>
                  <a:pt x="174" y="28"/>
                </a:lnTo>
                <a:lnTo>
                  <a:pt x="170" y="12"/>
                </a:lnTo>
                <a:lnTo>
                  <a:pt x="166" y="4"/>
                </a:lnTo>
                <a:lnTo>
                  <a:pt x="180" y="0"/>
                </a:lnTo>
                <a:lnTo>
                  <a:pt x="202" y="128"/>
                </a:lnTo>
                <a:lnTo>
                  <a:pt x="310" y="108"/>
                </a:lnTo>
                <a:lnTo>
                  <a:pt x="322" y="178"/>
                </a:lnTo>
                <a:lnTo>
                  <a:pt x="362" y="140"/>
                </a:lnTo>
                <a:lnTo>
                  <a:pt x="362" y="142"/>
                </a:lnTo>
                <a:lnTo>
                  <a:pt x="364" y="142"/>
                </a:lnTo>
                <a:lnTo>
                  <a:pt x="366" y="142"/>
                </a:lnTo>
                <a:lnTo>
                  <a:pt x="370" y="140"/>
                </a:lnTo>
                <a:lnTo>
                  <a:pt x="376" y="136"/>
                </a:lnTo>
                <a:lnTo>
                  <a:pt x="390" y="114"/>
                </a:lnTo>
                <a:lnTo>
                  <a:pt x="396" y="114"/>
                </a:lnTo>
                <a:lnTo>
                  <a:pt x="406" y="118"/>
                </a:lnTo>
                <a:lnTo>
                  <a:pt x="414" y="116"/>
                </a:lnTo>
                <a:lnTo>
                  <a:pt x="420" y="114"/>
                </a:lnTo>
                <a:lnTo>
                  <a:pt x="426" y="110"/>
                </a:lnTo>
                <a:lnTo>
                  <a:pt x="432" y="100"/>
                </a:lnTo>
                <a:lnTo>
                  <a:pt x="436" y="96"/>
                </a:lnTo>
                <a:lnTo>
                  <a:pt x="438" y="94"/>
                </a:lnTo>
                <a:lnTo>
                  <a:pt x="442" y="92"/>
                </a:lnTo>
                <a:lnTo>
                  <a:pt x="448" y="90"/>
                </a:lnTo>
                <a:lnTo>
                  <a:pt x="454" y="90"/>
                </a:lnTo>
                <a:lnTo>
                  <a:pt x="464" y="92"/>
                </a:lnTo>
                <a:lnTo>
                  <a:pt x="474" y="96"/>
                </a:lnTo>
                <a:lnTo>
                  <a:pt x="484" y="96"/>
                </a:lnTo>
                <a:lnTo>
                  <a:pt x="490" y="96"/>
                </a:lnTo>
                <a:lnTo>
                  <a:pt x="492" y="104"/>
                </a:lnTo>
                <a:lnTo>
                  <a:pt x="498" y="108"/>
                </a:lnTo>
                <a:lnTo>
                  <a:pt x="508" y="116"/>
                </a:lnTo>
                <a:lnTo>
                  <a:pt x="512" y="122"/>
                </a:lnTo>
                <a:lnTo>
                  <a:pt x="514" y="126"/>
                </a:lnTo>
                <a:lnTo>
                  <a:pt x="514" y="132"/>
                </a:lnTo>
                <a:lnTo>
                  <a:pt x="510" y="138"/>
                </a:lnTo>
                <a:lnTo>
                  <a:pt x="510" y="144"/>
                </a:lnTo>
                <a:lnTo>
                  <a:pt x="510" y="148"/>
                </a:lnTo>
                <a:lnTo>
                  <a:pt x="508" y="150"/>
                </a:lnTo>
                <a:lnTo>
                  <a:pt x="504" y="152"/>
                </a:lnTo>
                <a:lnTo>
                  <a:pt x="498" y="152"/>
                </a:lnTo>
                <a:lnTo>
                  <a:pt x="488" y="150"/>
                </a:lnTo>
                <a:lnTo>
                  <a:pt x="474" y="144"/>
                </a:lnTo>
                <a:lnTo>
                  <a:pt x="442" y="128"/>
                </a:lnTo>
                <a:lnTo>
                  <a:pt x="438" y="166"/>
                </a:lnTo>
                <a:lnTo>
                  <a:pt x="432" y="174"/>
                </a:lnTo>
                <a:lnTo>
                  <a:pt x="424" y="194"/>
                </a:lnTo>
                <a:lnTo>
                  <a:pt x="418" y="206"/>
                </a:lnTo>
                <a:lnTo>
                  <a:pt x="414" y="210"/>
                </a:lnTo>
                <a:lnTo>
                  <a:pt x="410" y="208"/>
                </a:lnTo>
                <a:lnTo>
                  <a:pt x="404" y="224"/>
                </a:lnTo>
                <a:lnTo>
                  <a:pt x="402" y="230"/>
                </a:lnTo>
                <a:lnTo>
                  <a:pt x="400" y="232"/>
                </a:lnTo>
                <a:lnTo>
                  <a:pt x="396" y="234"/>
                </a:lnTo>
                <a:lnTo>
                  <a:pt x="394" y="230"/>
                </a:lnTo>
                <a:lnTo>
                  <a:pt x="390" y="226"/>
                </a:lnTo>
                <a:lnTo>
                  <a:pt x="386" y="226"/>
                </a:lnTo>
                <a:lnTo>
                  <a:pt x="384" y="224"/>
                </a:lnTo>
                <a:lnTo>
                  <a:pt x="382" y="226"/>
                </a:lnTo>
                <a:lnTo>
                  <a:pt x="378" y="230"/>
                </a:lnTo>
                <a:lnTo>
                  <a:pt x="376" y="238"/>
                </a:lnTo>
                <a:lnTo>
                  <a:pt x="376" y="250"/>
                </a:lnTo>
                <a:lnTo>
                  <a:pt x="374" y="258"/>
                </a:lnTo>
                <a:lnTo>
                  <a:pt x="372" y="264"/>
                </a:lnTo>
                <a:lnTo>
                  <a:pt x="370" y="272"/>
                </a:lnTo>
                <a:lnTo>
                  <a:pt x="368" y="278"/>
                </a:lnTo>
                <a:lnTo>
                  <a:pt x="366" y="284"/>
                </a:lnTo>
                <a:lnTo>
                  <a:pt x="362" y="288"/>
                </a:lnTo>
                <a:lnTo>
                  <a:pt x="354" y="290"/>
                </a:lnTo>
                <a:lnTo>
                  <a:pt x="346" y="288"/>
                </a:lnTo>
                <a:lnTo>
                  <a:pt x="336" y="280"/>
                </a:lnTo>
                <a:lnTo>
                  <a:pt x="330" y="276"/>
                </a:lnTo>
                <a:lnTo>
                  <a:pt x="326" y="274"/>
                </a:lnTo>
                <a:lnTo>
                  <a:pt x="322" y="274"/>
                </a:lnTo>
                <a:lnTo>
                  <a:pt x="318" y="276"/>
                </a:lnTo>
                <a:lnTo>
                  <a:pt x="316" y="280"/>
                </a:lnTo>
                <a:lnTo>
                  <a:pt x="316" y="288"/>
                </a:lnTo>
                <a:lnTo>
                  <a:pt x="318" y="300"/>
                </a:lnTo>
                <a:lnTo>
                  <a:pt x="316" y="304"/>
                </a:lnTo>
                <a:lnTo>
                  <a:pt x="314" y="310"/>
                </a:lnTo>
                <a:lnTo>
                  <a:pt x="310" y="316"/>
                </a:lnTo>
                <a:lnTo>
                  <a:pt x="308" y="330"/>
                </a:lnTo>
                <a:lnTo>
                  <a:pt x="306" y="332"/>
                </a:lnTo>
                <a:lnTo>
                  <a:pt x="304" y="336"/>
                </a:lnTo>
                <a:lnTo>
                  <a:pt x="300" y="346"/>
                </a:lnTo>
                <a:lnTo>
                  <a:pt x="298" y="362"/>
                </a:lnTo>
                <a:lnTo>
                  <a:pt x="294" y="370"/>
                </a:lnTo>
                <a:lnTo>
                  <a:pt x="286" y="380"/>
                </a:lnTo>
                <a:lnTo>
                  <a:pt x="280" y="394"/>
                </a:lnTo>
                <a:lnTo>
                  <a:pt x="276" y="400"/>
                </a:lnTo>
                <a:lnTo>
                  <a:pt x="276" y="406"/>
                </a:lnTo>
                <a:lnTo>
                  <a:pt x="276" y="420"/>
                </a:lnTo>
                <a:lnTo>
                  <a:pt x="280" y="424"/>
                </a:lnTo>
                <a:lnTo>
                  <a:pt x="274" y="432"/>
                </a:lnTo>
                <a:lnTo>
                  <a:pt x="278" y="442"/>
                </a:lnTo>
                <a:lnTo>
                  <a:pt x="260" y="456"/>
                </a:lnTo>
                <a:lnTo>
                  <a:pt x="256" y="454"/>
                </a:lnTo>
                <a:lnTo>
                  <a:pt x="250" y="452"/>
                </a:lnTo>
                <a:lnTo>
                  <a:pt x="244" y="454"/>
                </a:lnTo>
                <a:lnTo>
                  <a:pt x="240" y="456"/>
                </a:lnTo>
                <a:lnTo>
                  <a:pt x="236" y="460"/>
                </a:lnTo>
                <a:lnTo>
                  <a:pt x="232" y="468"/>
                </a:lnTo>
                <a:lnTo>
                  <a:pt x="228" y="466"/>
                </a:lnTo>
                <a:lnTo>
                  <a:pt x="220" y="462"/>
                </a:lnTo>
                <a:lnTo>
                  <a:pt x="216" y="462"/>
                </a:lnTo>
                <a:lnTo>
                  <a:pt x="214" y="464"/>
                </a:lnTo>
                <a:lnTo>
                  <a:pt x="212" y="468"/>
                </a:lnTo>
                <a:lnTo>
                  <a:pt x="214" y="476"/>
                </a:lnTo>
                <a:lnTo>
                  <a:pt x="212" y="480"/>
                </a:lnTo>
                <a:lnTo>
                  <a:pt x="208" y="482"/>
                </a:lnTo>
                <a:lnTo>
                  <a:pt x="198" y="486"/>
                </a:lnTo>
                <a:lnTo>
                  <a:pt x="194" y="490"/>
                </a:lnTo>
                <a:lnTo>
                  <a:pt x="180" y="494"/>
                </a:lnTo>
                <a:lnTo>
                  <a:pt x="174" y="494"/>
                </a:lnTo>
                <a:lnTo>
                  <a:pt x="168" y="494"/>
                </a:lnTo>
                <a:lnTo>
                  <a:pt x="164" y="492"/>
                </a:lnTo>
                <a:lnTo>
                  <a:pt x="162" y="486"/>
                </a:lnTo>
                <a:lnTo>
                  <a:pt x="160" y="490"/>
                </a:lnTo>
                <a:lnTo>
                  <a:pt x="152" y="498"/>
                </a:lnTo>
                <a:lnTo>
                  <a:pt x="148" y="502"/>
                </a:lnTo>
                <a:lnTo>
                  <a:pt x="142" y="506"/>
                </a:lnTo>
                <a:lnTo>
                  <a:pt x="134" y="506"/>
                </a:lnTo>
                <a:lnTo>
                  <a:pt x="126" y="504"/>
                </a:lnTo>
                <a:lnTo>
                  <a:pt x="122" y="502"/>
                </a:lnTo>
                <a:lnTo>
                  <a:pt x="114" y="500"/>
                </a:lnTo>
                <a:lnTo>
                  <a:pt x="108" y="498"/>
                </a:lnTo>
                <a:lnTo>
                  <a:pt x="102" y="492"/>
                </a:lnTo>
                <a:lnTo>
                  <a:pt x="98" y="486"/>
                </a:lnTo>
                <a:lnTo>
                  <a:pt x="92" y="478"/>
                </a:lnTo>
                <a:lnTo>
                  <a:pt x="92" y="466"/>
                </a:lnTo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78" name="Freeform 68"/>
          <p:cNvSpPr>
            <a:spLocks noChangeAspect="1"/>
          </p:cNvSpPr>
          <p:nvPr/>
        </p:nvSpPr>
        <p:spPr bwMode="auto">
          <a:xfrm>
            <a:off x="7576580" y="3170536"/>
            <a:ext cx="157993" cy="302601"/>
          </a:xfrm>
          <a:custGeom>
            <a:avLst/>
            <a:gdLst>
              <a:gd name="T0" fmla="*/ 3 w 120"/>
              <a:gd name="T1" fmla="*/ 2 h 200"/>
              <a:gd name="T2" fmla="*/ 3 w 120"/>
              <a:gd name="T3" fmla="*/ 3 h 200"/>
              <a:gd name="T4" fmla="*/ 3 w 120"/>
              <a:gd name="T5" fmla="*/ 5 h 200"/>
              <a:gd name="T6" fmla="*/ 3 w 120"/>
              <a:gd name="T7" fmla="*/ 8 h 200"/>
              <a:gd name="T8" fmla="*/ 3 w 120"/>
              <a:gd name="T9" fmla="*/ 8 h 200"/>
              <a:gd name="T10" fmla="*/ 3 w 120"/>
              <a:gd name="T11" fmla="*/ 10 h 200"/>
              <a:gd name="T12" fmla="*/ 4 w 120"/>
              <a:gd name="T13" fmla="*/ 11 h 200"/>
              <a:gd name="T14" fmla="*/ 4 w 120"/>
              <a:gd name="T15" fmla="*/ 13 h 200"/>
              <a:gd name="T16" fmla="*/ 5 w 120"/>
              <a:gd name="T17" fmla="*/ 13 h 200"/>
              <a:gd name="T18" fmla="*/ 6 w 120"/>
              <a:gd name="T19" fmla="*/ 14 h 200"/>
              <a:gd name="T20" fmla="*/ 6 w 120"/>
              <a:gd name="T21" fmla="*/ 15 h 200"/>
              <a:gd name="T22" fmla="*/ 6 w 120"/>
              <a:gd name="T23" fmla="*/ 15 h 200"/>
              <a:gd name="T24" fmla="*/ 6 w 120"/>
              <a:gd name="T25" fmla="*/ 17 h 200"/>
              <a:gd name="T26" fmla="*/ 6 w 120"/>
              <a:gd name="T27" fmla="*/ 18 h 200"/>
              <a:gd name="T28" fmla="*/ 6 w 120"/>
              <a:gd name="T29" fmla="*/ 19 h 200"/>
              <a:gd name="T30" fmla="*/ 8 w 120"/>
              <a:gd name="T31" fmla="*/ 21 h 200"/>
              <a:gd name="T32" fmla="*/ 8 w 120"/>
              <a:gd name="T33" fmla="*/ 22 h 200"/>
              <a:gd name="T34" fmla="*/ 8 w 120"/>
              <a:gd name="T35" fmla="*/ 24 h 200"/>
              <a:gd name="T36" fmla="*/ 9 w 120"/>
              <a:gd name="T37" fmla="*/ 26 h 200"/>
              <a:gd name="T38" fmla="*/ 10 w 120"/>
              <a:gd name="T39" fmla="*/ 26 h 200"/>
              <a:gd name="T40" fmla="*/ 12 w 120"/>
              <a:gd name="T41" fmla="*/ 26 h 200"/>
              <a:gd name="T42" fmla="*/ 12 w 120"/>
              <a:gd name="T43" fmla="*/ 26 h 200"/>
              <a:gd name="T44" fmla="*/ 12 w 120"/>
              <a:gd name="T45" fmla="*/ 29 h 200"/>
              <a:gd name="T46" fmla="*/ 11 w 120"/>
              <a:gd name="T47" fmla="*/ 29 h 200"/>
              <a:gd name="T48" fmla="*/ 11 w 120"/>
              <a:gd name="T49" fmla="*/ 29 h 200"/>
              <a:gd name="T50" fmla="*/ 11 w 120"/>
              <a:gd name="T51" fmla="*/ 31 h 200"/>
              <a:gd name="T52" fmla="*/ 10 w 120"/>
              <a:gd name="T53" fmla="*/ 31 h 200"/>
              <a:gd name="T54" fmla="*/ 10 w 120"/>
              <a:gd name="T55" fmla="*/ 32 h 200"/>
              <a:gd name="T56" fmla="*/ 11 w 120"/>
              <a:gd name="T57" fmla="*/ 32 h 200"/>
              <a:gd name="T58" fmla="*/ 12 w 120"/>
              <a:gd name="T59" fmla="*/ 31 h 200"/>
              <a:gd name="T60" fmla="*/ 12 w 120"/>
              <a:gd name="T61" fmla="*/ 31 h 200"/>
              <a:gd name="T62" fmla="*/ 12 w 120"/>
              <a:gd name="T63" fmla="*/ 31 h 200"/>
              <a:gd name="T64" fmla="*/ 12 w 120"/>
              <a:gd name="T65" fmla="*/ 32 h 200"/>
              <a:gd name="T66" fmla="*/ 12 w 120"/>
              <a:gd name="T67" fmla="*/ 32 h 200"/>
              <a:gd name="T68" fmla="*/ 13 w 120"/>
              <a:gd name="T69" fmla="*/ 34 h 200"/>
              <a:gd name="T70" fmla="*/ 13 w 120"/>
              <a:gd name="T71" fmla="*/ 34 h 200"/>
              <a:gd name="T72" fmla="*/ 6 w 120"/>
              <a:gd name="T73" fmla="*/ 37 h 200"/>
              <a:gd name="T74" fmla="*/ 0 w 120"/>
              <a:gd name="T75" fmla="*/ 5 h 200"/>
              <a:gd name="T76" fmla="*/ 0 w 120"/>
              <a:gd name="T77" fmla="*/ 5 h 200"/>
              <a:gd name="T78" fmla="*/ 1 w 120"/>
              <a:gd name="T79" fmla="*/ 3 h 200"/>
              <a:gd name="T80" fmla="*/ 1 w 120"/>
              <a:gd name="T81" fmla="*/ 2 h 200"/>
              <a:gd name="T82" fmla="*/ 1 w 120"/>
              <a:gd name="T83" fmla="*/ 2 h 200"/>
              <a:gd name="T84" fmla="*/ 2 w 120"/>
              <a:gd name="T85" fmla="*/ 0 h 200"/>
              <a:gd name="T86" fmla="*/ 3 w 120"/>
              <a:gd name="T87" fmla="*/ 0 h 200"/>
              <a:gd name="T88" fmla="*/ 4 w 120"/>
              <a:gd name="T89" fmla="*/ 2 h 200"/>
              <a:gd name="T90" fmla="*/ 3 w 120"/>
              <a:gd name="T91" fmla="*/ 2 h 20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20"/>
              <a:gd name="T139" fmla="*/ 0 h 200"/>
              <a:gd name="T140" fmla="*/ 120 w 120"/>
              <a:gd name="T141" fmla="*/ 200 h 200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20" h="200">
                <a:moveTo>
                  <a:pt x="30" y="8"/>
                </a:moveTo>
                <a:lnTo>
                  <a:pt x="28" y="16"/>
                </a:lnTo>
                <a:lnTo>
                  <a:pt x="24" y="24"/>
                </a:lnTo>
                <a:lnTo>
                  <a:pt x="26" y="38"/>
                </a:lnTo>
                <a:lnTo>
                  <a:pt x="26" y="42"/>
                </a:lnTo>
                <a:lnTo>
                  <a:pt x="30" y="52"/>
                </a:lnTo>
                <a:lnTo>
                  <a:pt x="34" y="62"/>
                </a:lnTo>
                <a:lnTo>
                  <a:pt x="38" y="68"/>
                </a:lnTo>
                <a:lnTo>
                  <a:pt x="46" y="72"/>
                </a:lnTo>
                <a:lnTo>
                  <a:pt x="50" y="76"/>
                </a:lnTo>
                <a:lnTo>
                  <a:pt x="54" y="80"/>
                </a:lnTo>
                <a:lnTo>
                  <a:pt x="56" y="84"/>
                </a:lnTo>
                <a:lnTo>
                  <a:pt x="58" y="88"/>
                </a:lnTo>
                <a:lnTo>
                  <a:pt x="56" y="98"/>
                </a:lnTo>
                <a:lnTo>
                  <a:pt x="56" y="102"/>
                </a:lnTo>
                <a:lnTo>
                  <a:pt x="68" y="114"/>
                </a:lnTo>
                <a:lnTo>
                  <a:pt x="72" y="120"/>
                </a:lnTo>
                <a:lnTo>
                  <a:pt x="76" y="128"/>
                </a:lnTo>
                <a:lnTo>
                  <a:pt x="86" y="136"/>
                </a:lnTo>
                <a:lnTo>
                  <a:pt x="94" y="140"/>
                </a:lnTo>
                <a:lnTo>
                  <a:pt x="104" y="140"/>
                </a:lnTo>
                <a:lnTo>
                  <a:pt x="106" y="144"/>
                </a:lnTo>
                <a:lnTo>
                  <a:pt x="108" y="154"/>
                </a:lnTo>
                <a:lnTo>
                  <a:pt x="100" y="154"/>
                </a:lnTo>
                <a:lnTo>
                  <a:pt x="100" y="162"/>
                </a:lnTo>
                <a:lnTo>
                  <a:pt x="98" y="164"/>
                </a:lnTo>
                <a:lnTo>
                  <a:pt x="94" y="168"/>
                </a:lnTo>
                <a:lnTo>
                  <a:pt x="94" y="170"/>
                </a:lnTo>
                <a:lnTo>
                  <a:pt x="98" y="170"/>
                </a:lnTo>
                <a:lnTo>
                  <a:pt x="108" y="168"/>
                </a:lnTo>
                <a:lnTo>
                  <a:pt x="112" y="164"/>
                </a:lnTo>
                <a:lnTo>
                  <a:pt x="116" y="166"/>
                </a:lnTo>
                <a:lnTo>
                  <a:pt x="116" y="170"/>
                </a:lnTo>
                <a:lnTo>
                  <a:pt x="116" y="176"/>
                </a:lnTo>
                <a:lnTo>
                  <a:pt x="120" y="180"/>
                </a:lnTo>
                <a:lnTo>
                  <a:pt x="118" y="186"/>
                </a:lnTo>
                <a:lnTo>
                  <a:pt x="48" y="200"/>
                </a:lnTo>
                <a:lnTo>
                  <a:pt x="0" y="22"/>
                </a:lnTo>
                <a:lnTo>
                  <a:pt x="0" y="24"/>
                </a:lnTo>
                <a:lnTo>
                  <a:pt x="2" y="14"/>
                </a:lnTo>
                <a:lnTo>
                  <a:pt x="6" y="8"/>
                </a:lnTo>
                <a:lnTo>
                  <a:pt x="12" y="2"/>
                </a:lnTo>
                <a:lnTo>
                  <a:pt x="18" y="0"/>
                </a:lnTo>
                <a:lnTo>
                  <a:pt x="30" y="0"/>
                </a:lnTo>
                <a:lnTo>
                  <a:pt x="36" y="2"/>
                </a:lnTo>
                <a:lnTo>
                  <a:pt x="30" y="8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79" name="Freeform 69"/>
          <p:cNvSpPr>
            <a:spLocks noChangeAspect="1"/>
          </p:cNvSpPr>
          <p:nvPr/>
        </p:nvSpPr>
        <p:spPr bwMode="auto">
          <a:xfrm>
            <a:off x="5593104" y="4056293"/>
            <a:ext cx="1246811" cy="513018"/>
          </a:xfrm>
          <a:custGeom>
            <a:avLst/>
            <a:gdLst>
              <a:gd name="T0" fmla="*/ 97 w 956"/>
              <a:gd name="T1" fmla="*/ 0 h 340"/>
              <a:gd name="T2" fmla="*/ 99 w 956"/>
              <a:gd name="T3" fmla="*/ 5 h 340"/>
              <a:gd name="T4" fmla="*/ 99 w 956"/>
              <a:gd name="T5" fmla="*/ 8 h 340"/>
              <a:gd name="T6" fmla="*/ 98 w 956"/>
              <a:gd name="T7" fmla="*/ 8 h 340"/>
              <a:gd name="T8" fmla="*/ 97 w 956"/>
              <a:gd name="T9" fmla="*/ 10 h 340"/>
              <a:gd name="T10" fmla="*/ 95 w 956"/>
              <a:gd name="T11" fmla="*/ 13 h 340"/>
              <a:gd name="T12" fmla="*/ 95 w 956"/>
              <a:gd name="T13" fmla="*/ 14 h 340"/>
              <a:gd name="T14" fmla="*/ 95 w 956"/>
              <a:gd name="T15" fmla="*/ 13 h 340"/>
              <a:gd name="T16" fmla="*/ 92 w 956"/>
              <a:gd name="T17" fmla="*/ 14 h 340"/>
              <a:gd name="T18" fmla="*/ 90 w 956"/>
              <a:gd name="T19" fmla="*/ 19 h 340"/>
              <a:gd name="T20" fmla="*/ 89 w 956"/>
              <a:gd name="T21" fmla="*/ 20 h 340"/>
              <a:gd name="T22" fmla="*/ 89 w 956"/>
              <a:gd name="T23" fmla="*/ 19 h 340"/>
              <a:gd name="T24" fmla="*/ 88 w 956"/>
              <a:gd name="T25" fmla="*/ 18 h 340"/>
              <a:gd name="T26" fmla="*/ 87 w 956"/>
              <a:gd name="T27" fmla="*/ 19 h 340"/>
              <a:gd name="T28" fmla="*/ 86 w 956"/>
              <a:gd name="T29" fmla="*/ 24 h 340"/>
              <a:gd name="T30" fmla="*/ 84 w 956"/>
              <a:gd name="T31" fmla="*/ 26 h 340"/>
              <a:gd name="T32" fmla="*/ 82 w 956"/>
              <a:gd name="T33" fmla="*/ 29 h 340"/>
              <a:gd name="T34" fmla="*/ 79 w 956"/>
              <a:gd name="T35" fmla="*/ 32 h 340"/>
              <a:gd name="T36" fmla="*/ 78 w 956"/>
              <a:gd name="T37" fmla="*/ 33 h 340"/>
              <a:gd name="T38" fmla="*/ 76 w 956"/>
              <a:gd name="T39" fmla="*/ 35 h 340"/>
              <a:gd name="T40" fmla="*/ 75 w 956"/>
              <a:gd name="T41" fmla="*/ 38 h 340"/>
              <a:gd name="T42" fmla="*/ 74 w 956"/>
              <a:gd name="T43" fmla="*/ 40 h 340"/>
              <a:gd name="T44" fmla="*/ 73 w 956"/>
              <a:gd name="T45" fmla="*/ 42 h 340"/>
              <a:gd name="T46" fmla="*/ 72 w 956"/>
              <a:gd name="T47" fmla="*/ 43 h 340"/>
              <a:gd name="T48" fmla="*/ 71 w 956"/>
              <a:gd name="T49" fmla="*/ 50 h 340"/>
              <a:gd name="T50" fmla="*/ 26 w 956"/>
              <a:gd name="T51" fmla="*/ 58 h 340"/>
              <a:gd name="T52" fmla="*/ 1 w 956"/>
              <a:gd name="T53" fmla="*/ 62 h 340"/>
              <a:gd name="T54" fmla="*/ 0 w 956"/>
              <a:gd name="T55" fmla="*/ 61 h 340"/>
              <a:gd name="T56" fmla="*/ 1 w 956"/>
              <a:gd name="T57" fmla="*/ 61 h 340"/>
              <a:gd name="T58" fmla="*/ 2 w 956"/>
              <a:gd name="T59" fmla="*/ 58 h 340"/>
              <a:gd name="T60" fmla="*/ 2 w 956"/>
              <a:gd name="T61" fmla="*/ 56 h 340"/>
              <a:gd name="T62" fmla="*/ 2 w 956"/>
              <a:gd name="T63" fmla="*/ 53 h 340"/>
              <a:gd name="T64" fmla="*/ 2 w 956"/>
              <a:gd name="T65" fmla="*/ 50 h 340"/>
              <a:gd name="T66" fmla="*/ 5 w 956"/>
              <a:gd name="T67" fmla="*/ 45 h 340"/>
              <a:gd name="T68" fmla="*/ 5 w 956"/>
              <a:gd name="T69" fmla="*/ 44 h 340"/>
              <a:gd name="T70" fmla="*/ 3 w 956"/>
              <a:gd name="T71" fmla="*/ 43 h 340"/>
              <a:gd name="T72" fmla="*/ 5 w 956"/>
              <a:gd name="T73" fmla="*/ 40 h 340"/>
              <a:gd name="T74" fmla="*/ 7 w 956"/>
              <a:gd name="T75" fmla="*/ 38 h 340"/>
              <a:gd name="T76" fmla="*/ 7 w 956"/>
              <a:gd name="T77" fmla="*/ 35 h 340"/>
              <a:gd name="T78" fmla="*/ 6 w 956"/>
              <a:gd name="T79" fmla="*/ 35 h 340"/>
              <a:gd name="T80" fmla="*/ 8 w 956"/>
              <a:gd name="T81" fmla="*/ 31 h 340"/>
              <a:gd name="T82" fmla="*/ 7 w 956"/>
              <a:gd name="T83" fmla="*/ 29 h 340"/>
              <a:gd name="T84" fmla="*/ 7 w 956"/>
              <a:gd name="T85" fmla="*/ 28 h 340"/>
              <a:gd name="T86" fmla="*/ 7 w 956"/>
              <a:gd name="T87" fmla="*/ 27 h 340"/>
              <a:gd name="T88" fmla="*/ 8 w 956"/>
              <a:gd name="T89" fmla="*/ 26 h 340"/>
              <a:gd name="T90" fmla="*/ 25 w 956"/>
              <a:gd name="T91" fmla="*/ 18 h 340"/>
              <a:gd name="T92" fmla="*/ 26 w 956"/>
              <a:gd name="T93" fmla="*/ 14 h 340"/>
              <a:gd name="T94" fmla="*/ 74 w 956"/>
              <a:gd name="T95" fmla="*/ 8 h 34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956"/>
              <a:gd name="T145" fmla="*/ 0 h 340"/>
              <a:gd name="T146" fmla="*/ 956 w 956"/>
              <a:gd name="T147" fmla="*/ 340 h 34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956" h="340">
                <a:moveTo>
                  <a:pt x="924" y="8"/>
                </a:moveTo>
                <a:lnTo>
                  <a:pt x="938" y="0"/>
                </a:lnTo>
                <a:lnTo>
                  <a:pt x="954" y="0"/>
                </a:lnTo>
                <a:lnTo>
                  <a:pt x="956" y="22"/>
                </a:lnTo>
                <a:lnTo>
                  <a:pt x="956" y="36"/>
                </a:lnTo>
                <a:lnTo>
                  <a:pt x="956" y="40"/>
                </a:lnTo>
                <a:lnTo>
                  <a:pt x="954" y="42"/>
                </a:lnTo>
                <a:lnTo>
                  <a:pt x="948" y="42"/>
                </a:lnTo>
                <a:lnTo>
                  <a:pt x="940" y="46"/>
                </a:lnTo>
                <a:lnTo>
                  <a:pt x="936" y="52"/>
                </a:lnTo>
                <a:lnTo>
                  <a:pt x="932" y="60"/>
                </a:lnTo>
                <a:lnTo>
                  <a:pt x="926" y="72"/>
                </a:lnTo>
                <a:lnTo>
                  <a:pt x="924" y="78"/>
                </a:lnTo>
                <a:lnTo>
                  <a:pt x="920" y="74"/>
                </a:lnTo>
                <a:lnTo>
                  <a:pt x="916" y="72"/>
                </a:lnTo>
                <a:lnTo>
                  <a:pt x="912" y="72"/>
                </a:lnTo>
                <a:lnTo>
                  <a:pt x="908" y="74"/>
                </a:lnTo>
                <a:lnTo>
                  <a:pt x="898" y="78"/>
                </a:lnTo>
                <a:lnTo>
                  <a:pt x="890" y="88"/>
                </a:lnTo>
                <a:lnTo>
                  <a:pt x="874" y="104"/>
                </a:lnTo>
                <a:lnTo>
                  <a:pt x="868" y="108"/>
                </a:lnTo>
                <a:lnTo>
                  <a:pt x="866" y="110"/>
                </a:lnTo>
                <a:lnTo>
                  <a:pt x="866" y="108"/>
                </a:lnTo>
                <a:lnTo>
                  <a:pt x="864" y="104"/>
                </a:lnTo>
                <a:lnTo>
                  <a:pt x="860" y="100"/>
                </a:lnTo>
                <a:lnTo>
                  <a:pt x="858" y="98"/>
                </a:lnTo>
                <a:lnTo>
                  <a:pt x="854" y="98"/>
                </a:lnTo>
                <a:lnTo>
                  <a:pt x="846" y="102"/>
                </a:lnTo>
                <a:lnTo>
                  <a:pt x="840" y="112"/>
                </a:lnTo>
                <a:lnTo>
                  <a:pt x="828" y="132"/>
                </a:lnTo>
                <a:lnTo>
                  <a:pt x="822" y="142"/>
                </a:lnTo>
                <a:lnTo>
                  <a:pt x="812" y="144"/>
                </a:lnTo>
                <a:lnTo>
                  <a:pt x="802" y="148"/>
                </a:lnTo>
                <a:lnTo>
                  <a:pt x="794" y="154"/>
                </a:lnTo>
                <a:lnTo>
                  <a:pt x="784" y="162"/>
                </a:lnTo>
                <a:lnTo>
                  <a:pt x="772" y="174"/>
                </a:lnTo>
                <a:lnTo>
                  <a:pt x="766" y="180"/>
                </a:lnTo>
                <a:lnTo>
                  <a:pt x="754" y="182"/>
                </a:lnTo>
                <a:lnTo>
                  <a:pt x="744" y="186"/>
                </a:lnTo>
                <a:lnTo>
                  <a:pt x="734" y="190"/>
                </a:lnTo>
                <a:lnTo>
                  <a:pt x="728" y="196"/>
                </a:lnTo>
                <a:lnTo>
                  <a:pt x="720" y="206"/>
                </a:lnTo>
                <a:lnTo>
                  <a:pt x="718" y="212"/>
                </a:lnTo>
                <a:lnTo>
                  <a:pt x="716" y="220"/>
                </a:lnTo>
                <a:lnTo>
                  <a:pt x="712" y="228"/>
                </a:lnTo>
                <a:lnTo>
                  <a:pt x="708" y="232"/>
                </a:lnTo>
                <a:lnTo>
                  <a:pt x="702" y="234"/>
                </a:lnTo>
                <a:lnTo>
                  <a:pt x="692" y="236"/>
                </a:lnTo>
                <a:lnTo>
                  <a:pt x="688" y="236"/>
                </a:lnTo>
                <a:lnTo>
                  <a:pt x="688" y="274"/>
                </a:lnTo>
                <a:lnTo>
                  <a:pt x="542" y="292"/>
                </a:lnTo>
                <a:lnTo>
                  <a:pt x="252" y="316"/>
                </a:lnTo>
                <a:lnTo>
                  <a:pt x="10" y="336"/>
                </a:lnTo>
                <a:lnTo>
                  <a:pt x="8" y="340"/>
                </a:lnTo>
                <a:lnTo>
                  <a:pt x="2" y="338"/>
                </a:lnTo>
                <a:lnTo>
                  <a:pt x="0" y="338"/>
                </a:lnTo>
                <a:lnTo>
                  <a:pt x="2" y="336"/>
                </a:lnTo>
                <a:lnTo>
                  <a:pt x="4" y="332"/>
                </a:lnTo>
                <a:lnTo>
                  <a:pt x="16" y="324"/>
                </a:lnTo>
                <a:lnTo>
                  <a:pt x="22" y="318"/>
                </a:lnTo>
                <a:lnTo>
                  <a:pt x="26" y="310"/>
                </a:lnTo>
                <a:lnTo>
                  <a:pt x="26" y="304"/>
                </a:lnTo>
                <a:lnTo>
                  <a:pt x="26" y="300"/>
                </a:lnTo>
                <a:lnTo>
                  <a:pt x="22" y="292"/>
                </a:lnTo>
                <a:lnTo>
                  <a:pt x="18" y="288"/>
                </a:lnTo>
                <a:lnTo>
                  <a:pt x="24" y="274"/>
                </a:lnTo>
                <a:lnTo>
                  <a:pt x="40" y="256"/>
                </a:lnTo>
                <a:lnTo>
                  <a:pt x="46" y="248"/>
                </a:lnTo>
                <a:lnTo>
                  <a:pt x="48" y="244"/>
                </a:lnTo>
                <a:lnTo>
                  <a:pt x="48" y="240"/>
                </a:lnTo>
                <a:lnTo>
                  <a:pt x="46" y="238"/>
                </a:lnTo>
                <a:lnTo>
                  <a:pt x="40" y="236"/>
                </a:lnTo>
                <a:lnTo>
                  <a:pt x="36" y="234"/>
                </a:lnTo>
                <a:lnTo>
                  <a:pt x="52" y="218"/>
                </a:lnTo>
                <a:lnTo>
                  <a:pt x="58" y="212"/>
                </a:lnTo>
                <a:lnTo>
                  <a:pt x="62" y="206"/>
                </a:lnTo>
                <a:lnTo>
                  <a:pt x="64" y="200"/>
                </a:lnTo>
                <a:lnTo>
                  <a:pt x="64" y="196"/>
                </a:lnTo>
                <a:lnTo>
                  <a:pt x="62" y="192"/>
                </a:lnTo>
                <a:lnTo>
                  <a:pt x="60" y="190"/>
                </a:lnTo>
                <a:lnTo>
                  <a:pt x="70" y="170"/>
                </a:lnTo>
                <a:lnTo>
                  <a:pt x="76" y="170"/>
                </a:lnTo>
                <a:lnTo>
                  <a:pt x="76" y="168"/>
                </a:lnTo>
                <a:lnTo>
                  <a:pt x="68" y="160"/>
                </a:lnTo>
                <a:lnTo>
                  <a:pt x="64" y="156"/>
                </a:lnTo>
                <a:lnTo>
                  <a:pt x="62" y="152"/>
                </a:lnTo>
                <a:lnTo>
                  <a:pt x="62" y="150"/>
                </a:lnTo>
                <a:lnTo>
                  <a:pt x="64" y="150"/>
                </a:lnTo>
                <a:lnTo>
                  <a:pt x="70" y="148"/>
                </a:lnTo>
                <a:lnTo>
                  <a:pt x="72" y="148"/>
                </a:lnTo>
                <a:lnTo>
                  <a:pt x="76" y="114"/>
                </a:lnTo>
                <a:lnTo>
                  <a:pt x="244" y="100"/>
                </a:lnTo>
                <a:lnTo>
                  <a:pt x="244" y="74"/>
                </a:lnTo>
                <a:lnTo>
                  <a:pt x="256" y="76"/>
                </a:lnTo>
                <a:lnTo>
                  <a:pt x="288" y="76"/>
                </a:lnTo>
                <a:lnTo>
                  <a:pt x="716" y="40"/>
                </a:lnTo>
                <a:lnTo>
                  <a:pt x="924" y="8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80" name="Freeform 70"/>
          <p:cNvSpPr>
            <a:spLocks noChangeAspect="1"/>
          </p:cNvSpPr>
          <p:nvPr/>
        </p:nvSpPr>
        <p:spPr bwMode="auto">
          <a:xfrm>
            <a:off x="5423690" y="4535244"/>
            <a:ext cx="527277" cy="1058100"/>
          </a:xfrm>
          <a:custGeom>
            <a:avLst/>
            <a:gdLst>
              <a:gd name="T0" fmla="*/ 30 w 404"/>
              <a:gd name="T1" fmla="*/ 123 h 702"/>
              <a:gd name="T2" fmla="*/ 36 w 404"/>
              <a:gd name="T3" fmla="*/ 121 h 702"/>
              <a:gd name="T4" fmla="*/ 36 w 404"/>
              <a:gd name="T5" fmla="*/ 121 h 702"/>
              <a:gd name="T6" fmla="*/ 36 w 404"/>
              <a:gd name="T7" fmla="*/ 120 h 702"/>
              <a:gd name="T8" fmla="*/ 38 w 404"/>
              <a:gd name="T9" fmla="*/ 121 h 702"/>
              <a:gd name="T10" fmla="*/ 40 w 404"/>
              <a:gd name="T11" fmla="*/ 120 h 702"/>
              <a:gd name="T12" fmla="*/ 41 w 404"/>
              <a:gd name="T13" fmla="*/ 122 h 702"/>
              <a:gd name="T14" fmla="*/ 42 w 404"/>
              <a:gd name="T15" fmla="*/ 120 h 702"/>
              <a:gd name="T16" fmla="*/ 40 w 404"/>
              <a:gd name="T17" fmla="*/ 0 h 702"/>
              <a:gd name="T18" fmla="*/ 14 w 404"/>
              <a:gd name="T19" fmla="*/ 6 h 702"/>
              <a:gd name="T20" fmla="*/ 11 w 404"/>
              <a:gd name="T21" fmla="*/ 19 h 702"/>
              <a:gd name="T22" fmla="*/ 8 w 404"/>
              <a:gd name="T23" fmla="*/ 24 h 702"/>
              <a:gd name="T24" fmla="*/ 7 w 404"/>
              <a:gd name="T25" fmla="*/ 28 h 702"/>
              <a:gd name="T26" fmla="*/ 7 w 404"/>
              <a:gd name="T27" fmla="*/ 29 h 702"/>
              <a:gd name="T28" fmla="*/ 5 w 404"/>
              <a:gd name="T29" fmla="*/ 30 h 702"/>
              <a:gd name="T30" fmla="*/ 5 w 404"/>
              <a:gd name="T31" fmla="*/ 33 h 702"/>
              <a:gd name="T32" fmla="*/ 5 w 404"/>
              <a:gd name="T33" fmla="*/ 37 h 702"/>
              <a:gd name="T34" fmla="*/ 5 w 404"/>
              <a:gd name="T35" fmla="*/ 38 h 702"/>
              <a:gd name="T36" fmla="*/ 5 w 404"/>
              <a:gd name="T37" fmla="*/ 39 h 702"/>
              <a:gd name="T38" fmla="*/ 3 w 404"/>
              <a:gd name="T39" fmla="*/ 42 h 702"/>
              <a:gd name="T40" fmla="*/ 5 w 404"/>
              <a:gd name="T41" fmla="*/ 50 h 702"/>
              <a:gd name="T42" fmla="*/ 5 w 404"/>
              <a:gd name="T43" fmla="*/ 53 h 702"/>
              <a:gd name="T44" fmla="*/ 5 w 404"/>
              <a:gd name="T45" fmla="*/ 55 h 702"/>
              <a:gd name="T46" fmla="*/ 5 w 404"/>
              <a:gd name="T47" fmla="*/ 58 h 702"/>
              <a:gd name="T48" fmla="*/ 5 w 404"/>
              <a:gd name="T49" fmla="*/ 58 h 702"/>
              <a:gd name="T50" fmla="*/ 5 w 404"/>
              <a:gd name="T51" fmla="*/ 60 h 702"/>
              <a:gd name="T52" fmla="*/ 5 w 404"/>
              <a:gd name="T53" fmla="*/ 65 h 702"/>
              <a:gd name="T54" fmla="*/ 7 w 404"/>
              <a:gd name="T55" fmla="*/ 68 h 702"/>
              <a:gd name="T56" fmla="*/ 6 w 404"/>
              <a:gd name="T57" fmla="*/ 70 h 702"/>
              <a:gd name="T58" fmla="*/ 7 w 404"/>
              <a:gd name="T59" fmla="*/ 70 h 702"/>
              <a:gd name="T60" fmla="*/ 7 w 404"/>
              <a:gd name="T61" fmla="*/ 72 h 702"/>
              <a:gd name="T62" fmla="*/ 8 w 404"/>
              <a:gd name="T63" fmla="*/ 73 h 702"/>
              <a:gd name="T64" fmla="*/ 8 w 404"/>
              <a:gd name="T65" fmla="*/ 77 h 702"/>
              <a:gd name="T66" fmla="*/ 5 w 404"/>
              <a:gd name="T67" fmla="*/ 78 h 702"/>
              <a:gd name="T68" fmla="*/ 7 w 404"/>
              <a:gd name="T69" fmla="*/ 79 h 702"/>
              <a:gd name="T70" fmla="*/ 5 w 404"/>
              <a:gd name="T71" fmla="*/ 86 h 702"/>
              <a:gd name="T72" fmla="*/ 1 w 404"/>
              <a:gd name="T73" fmla="*/ 93 h 702"/>
              <a:gd name="T74" fmla="*/ 1 w 404"/>
              <a:gd name="T75" fmla="*/ 96 h 702"/>
              <a:gd name="T76" fmla="*/ 1 w 404"/>
              <a:gd name="T77" fmla="*/ 97 h 702"/>
              <a:gd name="T78" fmla="*/ 1 w 404"/>
              <a:gd name="T79" fmla="*/ 100 h 702"/>
              <a:gd name="T80" fmla="*/ 1 w 404"/>
              <a:gd name="T81" fmla="*/ 101 h 702"/>
              <a:gd name="T82" fmla="*/ 1 w 404"/>
              <a:gd name="T83" fmla="*/ 104 h 702"/>
              <a:gd name="T84" fmla="*/ 1 w 404"/>
              <a:gd name="T85" fmla="*/ 105 h 702"/>
              <a:gd name="T86" fmla="*/ 1 w 404"/>
              <a:gd name="T87" fmla="*/ 109 h 702"/>
              <a:gd name="T88" fmla="*/ 23 w 404"/>
              <a:gd name="T89" fmla="*/ 112 h 702"/>
              <a:gd name="T90" fmla="*/ 23 w 404"/>
              <a:gd name="T91" fmla="*/ 116 h 702"/>
              <a:gd name="T92" fmla="*/ 25 w 404"/>
              <a:gd name="T93" fmla="*/ 119 h 702"/>
              <a:gd name="T94" fmla="*/ 26 w 404"/>
              <a:gd name="T95" fmla="*/ 124 h 702"/>
              <a:gd name="T96" fmla="*/ 28 w 404"/>
              <a:gd name="T97" fmla="*/ 126 h 70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04"/>
              <a:gd name="T148" fmla="*/ 0 h 702"/>
              <a:gd name="T149" fmla="*/ 404 w 404"/>
              <a:gd name="T150" fmla="*/ 702 h 70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04" h="702">
                <a:moveTo>
                  <a:pt x="274" y="700"/>
                </a:moveTo>
                <a:lnTo>
                  <a:pt x="288" y="686"/>
                </a:lnTo>
                <a:lnTo>
                  <a:pt x="290" y="678"/>
                </a:lnTo>
                <a:lnTo>
                  <a:pt x="300" y="682"/>
                </a:lnTo>
                <a:lnTo>
                  <a:pt x="332" y="672"/>
                </a:lnTo>
                <a:lnTo>
                  <a:pt x="344" y="670"/>
                </a:lnTo>
                <a:lnTo>
                  <a:pt x="350" y="670"/>
                </a:lnTo>
                <a:lnTo>
                  <a:pt x="352" y="668"/>
                </a:lnTo>
                <a:lnTo>
                  <a:pt x="348" y="666"/>
                </a:lnTo>
                <a:lnTo>
                  <a:pt x="334" y="662"/>
                </a:lnTo>
                <a:lnTo>
                  <a:pt x="344" y="660"/>
                </a:lnTo>
                <a:lnTo>
                  <a:pt x="352" y="660"/>
                </a:lnTo>
                <a:lnTo>
                  <a:pt x="356" y="660"/>
                </a:lnTo>
                <a:lnTo>
                  <a:pt x="358" y="662"/>
                </a:lnTo>
                <a:lnTo>
                  <a:pt x="362" y="668"/>
                </a:lnTo>
                <a:lnTo>
                  <a:pt x="362" y="670"/>
                </a:lnTo>
                <a:lnTo>
                  <a:pt x="370" y="672"/>
                </a:lnTo>
                <a:lnTo>
                  <a:pt x="380" y="660"/>
                </a:lnTo>
                <a:lnTo>
                  <a:pt x="384" y="666"/>
                </a:lnTo>
                <a:lnTo>
                  <a:pt x="390" y="670"/>
                </a:lnTo>
                <a:lnTo>
                  <a:pt x="394" y="672"/>
                </a:lnTo>
                <a:lnTo>
                  <a:pt x="396" y="672"/>
                </a:lnTo>
                <a:lnTo>
                  <a:pt x="400" y="670"/>
                </a:lnTo>
                <a:lnTo>
                  <a:pt x="402" y="664"/>
                </a:lnTo>
                <a:lnTo>
                  <a:pt x="404" y="662"/>
                </a:lnTo>
                <a:lnTo>
                  <a:pt x="376" y="450"/>
                </a:lnTo>
                <a:lnTo>
                  <a:pt x="382" y="0"/>
                </a:lnTo>
                <a:lnTo>
                  <a:pt x="140" y="20"/>
                </a:lnTo>
                <a:lnTo>
                  <a:pt x="138" y="28"/>
                </a:lnTo>
                <a:lnTo>
                  <a:pt x="136" y="36"/>
                </a:lnTo>
                <a:lnTo>
                  <a:pt x="118" y="50"/>
                </a:lnTo>
                <a:lnTo>
                  <a:pt x="106" y="68"/>
                </a:lnTo>
                <a:lnTo>
                  <a:pt x="106" y="104"/>
                </a:lnTo>
                <a:lnTo>
                  <a:pt x="98" y="114"/>
                </a:lnTo>
                <a:lnTo>
                  <a:pt x="92" y="112"/>
                </a:lnTo>
                <a:lnTo>
                  <a:pt x="74" y="130"/>
                </a:lnTo>
                <a:lnTo>
                  <a:pt x="80" y="142"/>
                </a:lnTo>
                <a:lnTo>
                  <a:pt x="62" y="152"/>
                </a:lnTo>
                <a:lnTo>
                  <a:pt x="64" y="154"/>
                </a:lnTo>
                <a:lnTo>
                  <a:pt x="66" y="158"/>
                </a:lnTo>
                <a:lnTo>
                  <a:pt x="66" y="160"/>
                </a:lnTo>
                <a:lnTo>
                  <a:pt x="64" y="162"/>
                </a:lnTo>
                <a:lnTo>
                  <a:pt x="62" y="164"/>
                </a:lnTo>
                <a:lnTo>
                  <a:pt x="56" y="166"/>
                </a:lnTo>
                <a:lnTo>
                  <a:pt x="52" y="168"/>
                </a:lnTo>
                <a:lnTo>
                  <a:pt x="50" y="174"/>
                </a:lnTo>
                <a:lnTo>
                  <a:pt x="50" y="180"/>
                </a:lnTo>
                <a:lnTo>
                  <a:pt x="54" y="186"/>
                </a:lnTo>
                <a:lnTo>
                  <a:pt x="52" y="190"/>
                </a:lnTo>
                <a:lnTo>
                  <a:pt x="50" y="196"/>
                </a:lnTo>
                <a:lnTo>
                  <a:pt x="44" y="204"/>
                </a:lnTo>
                <a:lnTo>
                  <a:pt x="48" y="204"/>
                </a:lnTo>
                <a:lnTo>
                  <a:pt x="52" y="206"/>
                </a:lnTo>
                <a:lnTo>
                  <a:pt x="54" y="208"/>
                </a:lnTo>
                <a:lnTo>
                  <a:pt x="54" y="210"/>
                </a:lnTo>
                <a:lnTo>
                  <a:pt x="50" y="212"/>
                </a:lnTo>
                <a:lnTo>
                  <a:pt x="46" y="216"/>
                </a:lnTo>
                <a:lnTo>
                  <a:pt x="38" y="218"/>
                </a:lnTo>
                <a:lnTo>
                  <a:pt x="38" y="226"/>
                </a:lnTo>
                <a:lnTo>
                  <a:pt x="32" y="234"/>
                </a:lnTo>
                <a:lnTo>
                  <a:pt x="42" y="244"/>
                </a:lnTo>
                <a:lnTo>
                  <a:pt x="44" y="252"/>
                </a:lnTo>
                <a:lnTo>
                  <a:pt x="50" y="276"/>
                </a:lnTo>
                <a:lnTo>
                  <a:pt x="54" y="284"/>
                </a:lnTo>
                <a:lnTo>
                  <a:pt x="54" y="288"/>
                </a:lnTo>
                <a:lnTo>
                  <a:pt x="52" y="290"/>
                </a:lnTo>
                <a:lnTo>
                  <a:pt x="48" y="290"/>
                </a:lnTo>
                <a:lnTo>
                  <a:pt x="46" y="294"/>
                </a:lnTo>
                <a:lnTo>
                  <a:pt x="44" y="302"/>
                </a:lnTo>
                <a:lnTo>
                  <a:pt x="44" y="312"/>
                </a:lnTo>
                <a:lnTo>
                  <a:pt x="42" y="312"/>
                </a:lnTo>
                <a:lnTo>
                  <a:pt x="42" y="320"/>
                </a:lnTo>
                <a:lnTo>
                  <a:pt x="44" y="324"/>
                </a:lnTo>
                <a:lnTo>
                  <a:pt x="46" y="324"/>
                </a:lnTo>
                <a:lnTo>
                  <a:pt x="48" y="322"/>
                </a:lnTo>
                <a:lnTo>
                  <a:pt x="50" y="322"/>
                </a:lnTo>
                <a:lnTo>
                  <a:pt x="50" y="326"/>
                </a:lnTo>
                <a:lnTo>
                  <a:pt x="52" y="330"/>
                </a:lnTo>
                <a:lnTo>
                  <a:pt x="52" y="344"/>
                </a:lnTo>
                <a:lnTo>
                  <a:pt x="60" y="350"/>
                </a:lnTo>
                <a:lnTo>
                  <a:pt x="50" y="360"/>
                </a:lnTo>
                <a:lnTo>
                  <a:pt x="52" y="366"/>
                </a:lnTo>
                <a:lnTo>
                  <a:pt x="64" y="366"/>
                </a:lnTo>
                <a:lnTo>
                  <a:pt x="64" y="378"/>
                </a:lnTo>
                <a:lnTo>
                  <a:pt x="62" y="380"/>
                </a:lnTo>
                <a:lnTo>
                  <a:pt x="58" y="384"/>
                </a:lnTo>
                <a:lnTo>
                  <a:pt x="58" y="386"/>
                </a:lnTo>
                <a:lnTo>
                  <a:pt x="60" y="388"/>
                </a:lnTo>
                <a:lnTo>
                  <a:pt x="62" y="390"/>
                </a:lnTo>
                <a:lnTo>
                  <a:pt x="68" y="390"/>
                </a:lnTo>
                <a:lnTo>
                  <a:pt x="70" y="392"/>
                </a:lnTo>
                <a:lnTo>
                  <a:pt x="68" y="392"/>
                </a:lnTo>
                <a:lnTo>
                  <a:pt x="68" y="398"/>
                </a:lnTo>
                <a:lnTo>
                  <a:pt x="68" y="400"/>
                </a:lnTo>
                <a:lnTo>
                  <a:pt x="70" y="402"/>
                </a:lnTo>
                <a:lnTo>
                  <a:pt x="72" y="404"/>
                </a:lnTo>
                <a:lnTo>
                  <a:pt x="78" y="404"/>
                </a:lnTo>
                <a:lnTo>
                  <a:pt x="74" y="414"/>
                </a:lnTo>
                <a:lnTo>
                  <a:pt x="70" y="426"/>
                </a:lnTo>
                <a:lnTo>
                  <a:pt x="64" y="426"/>
                </a:lnTo>
                <a:lnTo>
                  <a:pt x="52" y="428"/>
                </a:lnTo>
                <a:lnTo>
                  <a:pt x="50" y="430"/>
                </a:lnTo>
                <a:lnTo>
                  <a:pt x="48" y="432"/>
                </a:lnTo>
                <a:lnTo>
                  <a:pt x="52" y="434"/>
                </a:lnTo>
                <a:lnTo>
                  <a:pt x="62" y="438"/>
                </a:lnTo>
                <a:lnTo>
                  <a:pt x="56" y="450"/>
                </a:lnTo>
                <a:lnTo>
                  <a:pt x="48" y="464"/>
                </a:lnTo>
                <a:lnTo>
                  <a:pt x="46" y="478"/>
                </a:lnTo>
                <a:lnTo>
                  <a:pt x="36" y="476"/>
                </a:lnTo>
                <a:lnTo>
                  <a:pt x="28" y="508"/>
                </a:lnTo>
                <a:lnTo>
                  <a:pt x="18" y="516"/>
                </a:lnTo>
                <a:lnTo>
                  <a:pt x="28" y="516"/>
                </a:lnTo>
                <a:lnTo>
                  <a:pt x="20" y="524"/>
                </a:lnTo>
                <a:lnTo>
                  <a:pt x="16" y="530"/>
                </a:lnTo>
                <a:lnTo>
                  <a:pt x="16" y="532"/>
                </a:lnTo>
                <a:lnTo>
                  <a:pt x="18" y="534"/>
                </a:lnTo>
                <a:lnTo>
                  <a:pt x="16" y="538"/>
                </a:lnTo>
                <a:lnTo>
                  <a:pt x="12" y="544"/>
                </a:lnTo>
                <a:lnTo>
                  <a:pt x="10" y="550"/>
                </a:lnTo>
                <a:lnTo>
                  <a:pt x="10" y="552"/>
                </a:lnTo>
                <a:lnTo>
                  <a:pt x="14" y="552"/>
                </a:lnTo>
                <a:lnTo>
                  <a:pt x="16" y="554"/>
                </a:lnTo>
                <a:lnTo>
                  <a:pt x="16" y="556"/>
                </a:lnTo>
                <a:lnTo>
                  <a:pt x="14" y="560"/>
                </a:lnTo>
                <a:lnTo>
                  <a:pt x="8" y="564"/>
                </a:lnTo>
                <a:lnTo>
                  <a:pt x="2" y="570"/>
                </a:lnTo>
                <a:lnTo>
                  <a:pt x="0" y="574"/>
                </a:lnTo>
                <a:lnTo>
                  <a:pt x="0" y="580"/>
                </a:lnTo>
                <a:lnTo>
                  <a:pt x="2" y="580"/>
                </a:lnTo>
                <a:lnTo>
                  <a:pt x="6" y="582"/>
                </a:lnTo>
                <a:lnTo>
                  <a:pt x="4" y="592"/>
                </a:lnTo>
                <a:lnTo>
                  <a:pt x="2" y="602"/>
                </a:lnTo>
                <a:lnTo>
                  <a:pt x="232" y="588"/>
                </a:lnTo>
                <a:lnTo>
                  <a:pt x="232" y="614"/>
                </a:lnTo>
                <a:lnTo>
                  <a:pt x="228" y="618"/>
                </a:lnTo>
                <a:lnTo>
                  <a:pt x="224" y="628"/>
                </a:lnTo>
                <a:lnTo>
                  <a:pt x="222" y="634"/>
                </a:lnTo>
                <a:lnTo>
                  <a:pt x="224" y="642"/>
                </a:lnTo>
                <a:lnTo>
                  <a:pt x="226" y="646"/>
                </a:lnTo>
                <a:lnTo>
                  <a:pt x="232" y="650"/>
                </a:lnTo>
                <a:lnTo>
                  <a:pt x="238" y="656"/>
                </a:lnTo>
                <a:lnTo>
                  <a:pt x="246" y="670"/>
                </a:lnTo>
                <a:lnTo>
                  <a:pt x="252" y="678"/>
                </a:lnTo>
                <a:lnTo>
                  <a:pt x="254" y="686"/>
                </a:lnTo>
                <a:lnTo>
                  <a:pt x="256" y="694"/>
                </a:lnTo>
                <a:lnTo>
                  <a:pt x="254" y="702"/>
                </a:lnTo>
                <a:lnTo>
                  <a:pt x="274" y="700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81" name="Freeform 71"/>
          <p:cNvSpPr>
            <a:spLocks noChangeAspect="1"/>
          </p:cNvSpPr>
          <p:nvPr/>
        </p:nvSpPr>
        <p:spPr bwMode="auto">
          <a:xfrm>
            <a:off x="5914800" y="4497168"/>
            <a:ext cx="563444" cy="1068120"/>
          </a:xfrm>
          <a:custGeom>
            <a:avLst/>
            <a:gdLst>
              <a:gd name="T0" fmla="*/ 5 w 432"/>
              <a:gd name="T1" fmla="*/ 127 h 706"/>
              <a:gd name="T2" fmla="*/ 6 w 432"/>
              <a:gd name="T3" fmla="*/ 129 h 706"/>
              <a:gd name="T4" fmla="*/ 7 w 432"/>
              <a:gd name="T5" fmla="*/ 128 h 706"/>
              <a:gd name="T6" fmla="*/ 7 w 432"/>
              <a:gd name="T7" fmla="*/ 125 h 706"/>
              <a:gd name="T8" fmla="*/ 8 w 432"/>
              <a:gd name="T9" fmla="*/ 117 h 706"/>
              <a:gd name="T10" fmla="*/ 9 w 432"/>
              <a:gd name="T11" fmla="*/ 117 h 706"/>
              <a:gd name="T12" fmla="*/ 9 w 432"/>
              <a:gd name="T13" fmla="*/ 125 h 706"/>
              <a:gd name="T14" fmla="*/ 11 w 432"/>
              <a:gd name="T15" fmla="*/ 129 h 706"/>
              <a:gd name="T16" fmla="*/ 8 w 432"/>
              <a:gd name="T17" fmla="*/ 131 h 706"/>
              <a:gd name="T18" fmla="*/ 10 w 432"/>
              <a:gd name="T19" fmla="*/ 131 h 706"/>
              <a:gd name="T20" fmla="*/ 12 w 432"/>
              <a:gd name="T21" fmla="*/ 129 h 706"/>
              <a:gd name="T22" fmla="*/ 14 w 432"/>
              <a:gd name="T23" fmla="*/ 129 h 706"/>
              <a:gd name="T24" fmla="*/ 14 w 432"/>
              <a:gd name="T25" fmla="*/ 128 h 706"/>
              <a:gd name="T26" fmla="*/ 14 w 432"/>
              <a:gd name="T27" fmla="*/ 127 h 706"/>
              <a:gd name="T28" fmla="*/ 14 w 432"/>
              <a:gd name="T29" fmla="*/ 125 h 706"/>
              <a:gd name="T30" fmla="*/ 15 w 432"/>
              <a:gd name="T31" fmla="*/ 124 h 706"/>
              <a:gd name="T32" fmla="*/ 15 w 432"/>
              <a:gd name="T33" fmla="*/ 124 h 706"/>
              <a:gd name="T34" fmla="*/ 15 w 432"/>
              <a:gd name="T35" fmla="*/ 124 h 706"/>
              <a:gd name="T36" fmla="*/ 15 w 432"/>
              <a:gd name="T37" fmla="*/ 122 h 706"/>
              <a:gd name="T38" fmla="*/ 14 w 432"/>
              <a:gd name="T39" fmla="*/ 122 h 706"/>
              <a:gd name="T40" fmla="*/ 15 w 432"/>
              <a:gd name="T41" fmla="*/ 120 h 706"/>
              <a:gd name="T42" fmla="*/ 15 w 432"/>
              <a:gd name="T43" fmla="*/ 119 h 706"/>
              <a:gd name="T44" fmla="*/ 14 w 432"/>
              <a:gd name="T45" fmla="*/ 118 h 706"/>
              <a:gd name="T46" fmla="*/ 14 w 432"/>
              <a:gd name="T47" fmla="*/ 116 h 706"/>
              <a:gd name="T48" fmla="*/ 13 w 432"/>
              <a:gd name="T49" fmla="*/ 116 h 706"/>
              <a:gd name="T50" fmla="*/ 12 w 432"/>
              <a:gd name="T51" fmla="*/ 114 h 706"/>
              <a:gd name="T52" fmla="*/ 12 w 432"/>
              <a:gd name="T53" fmla="*/ 109 h 706"/>
              <a:gd name="T54" fmla="*/ 45 w 432"/>
              <a:gd name="T55" fmla="*/ 103 h 706"/>
              <a:gd name="T56" fmla="*/ 43 w 432"/>
              <a:gd name="T57" fmla="*/ 97 h 706"/>
              <a:gd name="T58" fmla="*/ 43 w 432"/>
              <a:gd name="T59" fmla="*/ 93 h 706"/>
              <a:gd name="T60" fmla="*/ 42 w 432"/>
              <a:gd name="T61" fmla="*/ 91 h 706"/>
              <a:gd name="T62" fmla="*/ 42 w 432"/>
              <a:gd name="T63" fmla="*/ 89 h 706"/>
              <a:gd name="T64" fmla="*/ 42 w 432"/>
              <a:gd name="T65" fmla="*/ 88 h 706"/>
              <a:gd name="T66" fmla="*/ 41 w 432"/>
              <a:gd name="T67" fmla="*/ 85 h 706"/>
              <a:gd name="T68" fmla="*/ 41 w 432"/>
              <a:gd name="T69" fmla="*/ 85 h 706"/>
              <a:gd name="T70" fmla="*/ 41 w 432"/>
              <a:gd name="T71" fmla="*/ 83 h 706"/>
              <a:gd name="T72" fmla="*/ 41 w 432"/>
              <a:gd name="T73" fmla="*/ 80 h 706"/>
              <a:gd name="T74" fmla="*/ 41 w 432"/>
              <a:gd name="T75" fmla="*/ 79 h 706"/>
              <a:gd name="T76" fmla="*/ 42 w 432"/>
              <a:gd name="T77" fmla="*/ 75 h 706"/>
              <a:gd name="T78" fmla="*/ 42 w 432"/>
              <a:gd name="T79" fmla="*/ 73 h 706"/>
              <a:gd name="T80" fmla="*/ 42 w 432"/>
              <a:gd name="T81" fmla="*/ 72 h 706"/>
              <a:gd name="T82" fmla="*/ 43 w 432"/>
              <a:gd name="T83" fmla="*/ 71 h 706"/>
              <a:gd name="T84" fmla="*/ 43 w 432"/>
              <a:gd name="T85" fmla="*/ 71 h 706"/>
              <a:gd name="T86" fmla="*/ 43 w 432"/>
              <a:gd name="T87" fmla="*/ 69 h 706"/>
              <a:gd name="T88" fmla="*/ 43 w 432"/>
              <a:gd name="T89" fmla="*/ 69 h 706"/>
              <a:gd name="T90" fmla="*/ 42 w 432"/>
              <a:gd name="T91" fmla="*/ 69 h 706"/>
              <a:gd name="T92" fmla="*/ 42 w 432"/>
              <a:gd name="T93" fmla="*/ 69 h 706"/>
              <a:gd name="T94" fmla="*/ 42 w 432"/>
              <a:gd name="T95" fmla="*/ 68 h 706"/>
              <a:gd name="T96" fmla="*/ 42 w 432"/>
              <a:gd name="T97" fmla="*/ 66 h 706"/>
              <a:gd name="T98" fmla="*/ 41 w 432"/>
              <a:gd name="T99" fmla="*/ 64 h 706"/>
              <a:gd name="T100" fmla="*/ 41 w 432"/>
              <a:gd name="T101" fmla="*/ 63 h 706"/>
              <a:gd name="T102" fmla="*/ 41 w 432"/>
              <a:gd name="T103" fmla="*/ 63 h 706"/>
              <a:gd name="T104" fmla="*/ 39 w 432"/>
              <a:gd name="T105" fmla="*/ 54 h 706"/>
              <a:gd name="T106" fmla="*/ 31 w 432"/>
              <a:gd name="T107" fmla="*/ 0 h 706"/>
              <a:gd name="T108" fmla="*/ 31 w 432"/>
              <a:gd name="T109" fmla="*/ 0 h 706"/>
              <a:gd name="T110" fmla="*/ 1 w 432"/>
              <a:gd name="T111" fmla="*/ 5 h 706"/>
              <a:gd name="T112" fmla="*/ 0 w 432"/>
              <a:gd name="T113" fmla="*/ 88 h 706"/>
              <a:gd name="T114" fmla="*/ 3 w 432"/>
              <a:gd name="T115" fmla="*/ 127 h 706"/>
              <a:gd name="T116" fmla="*/ 5 w 432"/>
              <a:gd name="T117" fmla="*/ 127 h 70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32"/>
              <a:gd name="T178" fmla="*/ 0 h 706"/>
              <a:gd name="T179" fmla="*/ 432 w 432"/>
              <a:gd name="T180" fmla="*/ 706 h 70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32" h="706">
                <a:moveTo>
                  <a:pt x="50" y="686"/>
                </a:moveTo>
                <a:lnTo>
                  <a:pt x="58" y="696"/>
                </a:lnTo>
                <a:lnTo>
                  <a:pt x="66" y="690"/>
                </a:lnTo>
                <a:lnTo>
                  <a:pt x="62" y="680"/>
                </a:lnTo>
                <a:lnTo>
                  <a:pt x="70" y="630"/>
                </a:lnTo>
                <a:lnTo>
                  <a:pt x="84" y="630"/>
                </a:lnTo>
                <a:lnTo>
                  <a:pt x="84" y="672"/>
                </a:lnTo>
                <a:lnTo>
                  <a:pt x="110" y="694"/>
                </a:lnTo>
                <a:lnTo>
                  <a:pt x="78" y="706"/>
                </a:lnTo>
                <a:lnTo>
                  <a:pt x="96" y="704"/>
                </a:lnTo>
                <a:lnTo>
                  <a:pt x="112" y="700"/>
                </a:lnTo>
                <a:lnTo>
                  <a:pt x="132" y="696"/>
                </a:lnTo>
                <a:lnTo>
                  <a:pt x="130" y="692"/>
                </a:lnTo>
                <a:lnTo>
                  <a:pt x="130" y="688"/>
                </a:lnTo>
                <a:lnTo>
                  <a:pt x="140" y="676"/>
                </a:lnTo>
                <a:lnTo>
                  <a:pt x="144" y="670"/>
                </a:lnTo>
                <a:lnTo>
                  <a:pt x="144" y="668"/>
                </a:lnTo>
                <a:lnTo>
                  <a:pt x="144" y="666"/>
                </a:lnTo>
                <a:lnTo>
                  <a:pt x="144" y="660"/>
                </a:lnTo>
                <a:lnTo>
                  <a:pt x="142" y="654"/>
                </a:lnTo>
                <a:lnTo>
                  <a:pt x="146" y="646"/>
                </a:lnTo>
                <a:lnTo>
                  <a:pt x="146" y="640"/>
                </a:lnTo>
                <a:lnTo>
                  <a:pt x="142" y="634"/>
                </a:lnTo>
                <a:lnTo>
                  <a:pt x="136" y="628"/>
                </a:lnTo>
                <a:lnTo>
                  <a:pt x="124" y="620"/>
                </a:lnTo>
                <a:lnTo>
                  <a:pt x="118" y="616"/>
                </a:lnTo>
                <a:lnTo>
                  <a:pt x="116" y="592"/>
                </a:lnTo>
                <a:lnTo>
                  <a:pt x="432" y="560"/>
                </a:lnTo>
                <a:lnTo>
                  <a:pt x="414" y="522"/>
                </a:lnTo>
                <a:lnTo>
                  <a:pt x="414" y="502"/>
                </a:lnTo>
                <a:lnTo>
                  <a:pt x="412" y="488"/>
                </a:lnTo>
                <a:lnTo>
                  <a:pt x="412" y="480"/>
                </a:lnTo>
                <a:lnTo>
                  <a:pt x="406" y="472"/>
                </a:lnTo>
                <a:lnTo>
                  <a:pt x="402" y="464"/>
                </a:lnTo>
                <a:lnTo>
                  <a:pt x="400" y="456"/>
                </a:lnTo>
                <a:lnTo>
                  <a:pt x="400" y="448"/>
                </a:lnTo>
                <a:lnTo>
                  <a:pt x="400" y="436"/>
                </a:lnTo>
                <a:lnTo>
                  <a:pt x="402" y="428"/>
                </a:lnTo>
                <a:lnTo>
                  <a:pt x="404" y="402"/>
                </a:lnTo>
                <a:lnTo>
                  <a:pt x="404" y="396"/>
                </a:lnTo>
                <a:lnTo>
                  <a:pt x="406" y="392"/>
                </a:lnTo>
                <a:lnTo>
                  <a:pt x="414" y="386"/>
                </a:lnTo>
                <a:lnTo>
                  <a:pt x="418" y="380"/>
                </a:lnTo>
                <a:lnTo>
                  <a:pt x="418" y="376"/>
                </a:lnTo>
                <a:lnTo>
                  <a:pt x="416" y="372"/>
                </a:lnTo>
                <a:lnTo>
                  <a:pt x="412" y="370"/>
                </a:lnTo>
                <a:lnTo>
                  <a:pt x="410" y="368"/>
                </a:lnTo>
                <a:lnTo>
                  <a:pt x="408" y="366"/>
                </a:lnTo>
                <a:lnTo>
                  <a:pt x="406" y="352"/>
                </a:lnTo>
                <a:lnTo>
                  <a:pt x="402" y="344"/>
                </a:lnTo>
                <a:lnTo>
                  <a:pt x="398" y="340"/>
                </a:lnTo>
                <a:lnTo>
                  <a:pt x="396" y="338"/>
                </a:lnTo>
                <a:lnTo>
                  <a:pt x="378" y="294"/>
                </a:lnTo>
                <a:lnTo>
                  <a:pt x="294" y="0"/>
                </a:lnTo>
                <a:lnTo>
                  <a:pt x="296" y="0"/>
                </a:lnTo>
                <a:lnTo>
                  <a:pt x="6" y="24"/>
                </a:lnTo>
                <a:lnTo>
                  <a:pt x="0" y="474"/>
                </a:lnTo>
                <a:lnTo>
                  <a:pt x="28" y="686"/>
                </a:lnTo>
                <a:lnTo>
                  <a:pt x="50" y="686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182" name="Group 79"/>
          <p:cNvGrpSpPr>
            <a:grpSpLocks noChangeAspect="1"/>
          </p:cNvGrpSpPr>
          <p:nvPr/>
        </p:nvGrpSpPr>
        <p:grpSpPr bwMode="auto">
          <a:xfrm>
            <a:off x="6527736" y="3350893"/>
            <a:ext cx="1170670" cy="765519"/>
            <a:chOff x="4639" y="1776"/>
            <a:chExt cx="898" cy="507"/>
          </a:xfrm>
          <a:solidFill>
            <a:srgbClr val="0070C0"/>
          </a:solidFill>
        </p:grpSpPr>
        <p:sp>
          <p:nvSpPr>
            <p:cNvPr id="2202" name="Freeform 80"/>
            <p:cNvSpPr>
              <a:spLocks noChangeAspect="1"/>
            </p:cNvSpPr>
            <p:nvPr/>
          </p:nvSpPr>
          <p:spPr bwMode="auto">
            <a:xfrm>
              <a:off x="5493" y="1912"/>
              <a:ext cx="44" cy="140"/>
            </a:xfrm>
            <a:custGeom>
              <a:avLst/>
              <a:gdLst>
                <a:gd name="T0" fmla="*/ 8 w 44"/>
                <a:gd name="T1" fmla="*/ 18 h 140"/>
                <a:gd name="T2" fmla="*/ 16 w 44"/>
                <a:gd name="T3" fmla="*/ 14 h 140"/>
                <a:gd name="T4" fmla="*/ 22 w 44"/>
                <a:gd name="T5" fmla="*/ 8 h 140"/>
                <a:gd name="T6" fmla="*/ 30 w 44"/>
                <a:gd name="T7" fmla="*/ 2 h 140"/>
                <a:gd name="T8" fmla="*/ 36 w 44"/>
                <a:gd name="T9" fmla="*/ 0 h 140"/>
                <a:gd name="T10" fmla="*/ 44 w 44"/>
                <a:gd name="T11" fmla="*/ 0 h 140"/>
                <a:gd name="T12" fmla="*/ 44 w 44"/>
                <a:gd name="T13" fmla="*/ 8 h 140"/>
                <a:gd name="T14" fmla="*/ 44 w 44"/>
                <a:gd name="T15" fmla="*/ 18 h 140"/>
                <a:gd name="T16" fmla="*/ 40 w 44"/>
                <a:gd name="T17" fmla="*/ 28 h 140"/>
                <a:gd name="T18" fmla="*/ 38 w 44"/>
                <a:gd name="T19" fmla="*/ 36 h 140"/>
                <a:gd name="T20" fmla="*/ 38 w 44"/>
                <a:gd name="T21" fmla="*/ 42 h 140"/>
                <a:gd name="T22" fmla="*/ 36 w 44"/>
                <a:gd name="T23" fmla="*/ 58 h 140"/>
                <a:gd name="T24" fmla="*/ 30 w 44"/>
                <a:gd name="T25" fmla="*/ 66 h 140"/>
                <a:gd name="T26" fmla="*/ 28 w 44"/>
                <a:gd name="T27" fmla="*/ 74 h 140"/>
                <a:gd name="T28" fmla="*/ 16 w 44"/>
                <a:gd name="T29" fmla="*/ 84 h 140"/>
                <a:gd name="T30" fmla="*/ 18 w 44"/>
                <a:gd name="T31" fmla="*/ 94 h 140"/>
                <a:gd name="T32" fmla="*/ 8 w 44"/>
                <a:gd name="T33" fmla="*/ 108 h 140"/>
                <a:gd name="T34" fmla="*/ 8 w 44"/>
                <a:gd name="T35" fmla="*/ 112 h 140"/>
                <a:gd name="T36" fmla="*/ 8 w 44"/>
                <a:gd name="T37" fmla="*/ 134 h 140"/>
                <a:gd name="T38" fmla="*/ 8 w 44"/>
                <a:gd name="T39" fmla="*/ 138 h 140"/>
                <a:gd name="T40" fmla="*/ 6 w 44"/>
                <a:gd name="T41" fmla="*/ 140 h 140"/>
                <a:gd name="T42" fmla="*/ 6 w 44"/>
                <a:gd name="T43" fmla="*/ 138 h 140"/>
                <a:gd name="T44" fmla="*/ 4 w 44"/>
                <a:gd name="T45" fmla="*/ 132 h 140"/>
                <a:gd name="T46" fmla="*/ 0 w 44"/>
                <a:gd name="T47" fmla="*/ 118 h 140"/>
                <a:gd name="T48" fmla="*/ 0 w 44"/>
                <a:gd name="T49" fmla="*/ 96 h 140"/>
                <a:gd name="T50" fmla="*/ 0 w 44"/>
                <a:gd name="T51" fmla="*/ 78 h 140"/>
                <a:gd name="T52" fmla="*/ 2 w 44"/>
                <a:gd name="T53" fmla="*/ 64 h 140"/>
                <a:gd name="T54" fmla="*/ 8 w 44"/>
                <a:gd name="T55" fmla="*/ 60 h 140"/>
                <a:gd name="T56" fmla="*/ 8 w 44"/>
                <a:gd name="T57" fmla="*/ 46 h 140"/>
                <a:gd name="T58" fmla="*/ 16 w 44"/>
                <a:gd name="T59" fmla="*/ 36 h 140"/>
                <a:gd name="T60" fmla="*/ 18 w 44"/>
                <a:gd name="T61" fmla="*/ 30 h 140"/>
                <a:gd name="T62" fmla="*/ 18 w 44"/>
                <a:gd name="T63" fmla="*/ 28 h 140"/>
                <a:gd name="T64" fmla="*/ 18 w 44"/>
                <a:gd name="T65" fmla="*/ 24 h 140"/>
                <a:gd name="T66" fmla="*/ 14 w 44"/>
                <a:gd name="T67" fmla="*/ 22 h 140"/>
                <a:gd name="T68" fmla="*/ 10 w 44"/>
                <a:gd name="T69" fmla="*/ 20 h 140"/>
                <a:gd name="T70" fmla="*/ 8 w 44"/>
                <a:gd name="T71" fmla="*/ 20 h 140"/>
                <a:gd name="T72" fmla="*/ 8 w 44"/>
                <a:gd name="T73" fmla="*/ 20 h 1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4"/>
                <a:gd name="T112" fmla="*/ 0 h 140"/>
                <a:gd name="T113" fmla="*/ 44 w 44"/>
                <a:gd name="T114" fmla="*/ 140 h 1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4" h="140">
                  <a:moveTo>
                    <a:pt x="8" y="18"/>
                  </a:moveTo>
                  <a:lnTo>
                    <a:pt x="16" y="14"/>
                  </a:lnTo>
                  <a:lnTo>
                    <a:pt x="22" y="8"/>
                  </a:lnTo>
                  <a:lnTo>
                    <a:pt x="30" y="2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44" y="8"/>
                  </a:lnTo>
                  <a:lnTo>
                    <a:pt x="44" y="18"/>
                  </a:lnTo>
                  <a:lnTo>
                    <a:pt x="40" y="28"/>
                  </a:lnTo>
                  <a:lnTo>
                    <a:pt x="38" y="36"/>
                  </a:lnTo>
                  <a:lnTo>
                    <a:pt x="38" y="42"/>
                  </a:lnTo>
                  <a:lnTo>
                    <a:pt x="36" y="58"/>
                  </a:lnTo>
                  <a:lnTo>
                    <a:pt x="30" y="66"/>
                  </a:lnTo>
                  <a:lnTo>
                    <a:pt x="28" y="74"/>
                  </a:lnTo>
                  <a:lnTo>
                    <a:pt x="16" y="84"/>
                  </a:lnTo>
                  <a:lnTo>
                    <a:pt x="18" y="94"/>
                  </a:lnTo>
                  <a:lnTo>
                    <a:pt x="8" y="108"/>
                  </a:lnTo>
                  <a:lnTo>
                    <a:pt x="8" y="112"/>
                  </a:lnTo>
                  <a:lnTo>
                    <a:pt x="8" y="134"/>
                  </a:lnTo>
                  <a:lnTo>
                    <a:pt x="8" y="138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4" y="132"/>
                  </a:lnTo>
                  <a:lnTo>
                    <a:pt x="0" y="118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2" y="64"/>
                  </a:lnTo>
                  <a:lnTo>
                    <a:pt x="8" y="60"/>
                  </a:lnTo>
                  <a:lnTo>
                    <a:pt x="8" y="46"/>
                  </a:lnTo>
                  <a:lnTo>
                    <a:pt x="16" y="36"/>
                  </a:lnTo>
                  <a:lnTo>
                    <a:pt x="18" y="30"/>
                  </a:lnTo>
                  <a:lnTo>
                    <a:pt x="18" y="28"/>
                  </a:lnTo>
                  <a:lnTo>
                    <a:pt x="18" y="24"/>
                  </a:lnTo>
                  <a:lnTo>
                    <a:pt x="14" y="22"/>
                  </a:lnTo>
                  <a:lnTo>
                    <a:pt x="10" y="20"/>
                  </a:lnTo>
                  <a:lnTo>
                    <a:pt x="8" y="20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03" name="Freeform 81"/>
            <p:cNvSpPr>
              <a:spLocks noChangeAspect="1"/>
            </p:cNvSpPr>
            <p:nvPr/>
          </p:nvSpPr>
          <p:spPr bwMode="auto">
            <a:xfrm>
              <a:off x="4639" y="1776"/>
              <a:ext cx="892" cy="507"/>
            </a:xfrm>
            <a:custGeom>
              <a:avLst/>
              <a:gdLst>
                <a:gd name="T0" fmla="*/ 880 w 892"/>
                <a:gd name="T1" fmla="*/ 356 h 507"/>
                <a:gd name="T2" fmla="*/ 892 w 892"/>
                <a:gd name="T3" fmla="*/ 350 h 507"/>
                <a:gd name="T4" fmla="*/ 842 w 892"/>
                <a:gd name="T5" fmla="*/ 308 h 507"/>
                <a:gd name="T6" fmla="*/ 830 w 892"/>
                <a:gd name="T7" fmla="*/ 310 h 507"/>
                <a:gd name="T8" fmla="*/ 834 w 892"/>
                <a:gd name="T9" fmla="*/ 322 h 507"/>
                <a:gd name="T10" fmla="*/ 806 w 892"/>
                <a:gd name="T11" fmla="*/ 310 h 507"/>
                <a:gd name="T12" fmla="*/ 748 w 892"/>
                <a:gd name="T13" fmla="*/ 284 h 507"/>
                <a:gd name="T14" fmla="*/ 816 w 892"/>
                <a:gd name="T15" fmla="*/ 306 h 507"/>
                <a:gd name="T16" fmla="*/ 762 w 892"/>
                <a:gd name="T17" fmla="*/ 242 h 507"/>
                <a:gd name="T18" fmla="*/ 812 w 892"/>
                <a:gd name="T19" fmla="*/ 262 h 507"/>
                <a:gd name="T20" fmla="*/ 820 w 892"/>
                <a:gd name="T21" fmla="*/ 236 h 507"/>
                <a:gd name="T22" fmla="*/ 754 w 892"/>
                <a:gd name="T23" fmla="*/ 194 h 507"/>
                <a:gd name="T24" fmla="*/ 804 w 892"/>
                <a:gd name="T25" fmla="*/ 212 h 507"/>
                <a:gd name="T26" fmla="*/ 804 w 892"/>
                <a:gd name="T27" fmla="*/ 170 h 507"/>
                <a:gd name="T28" fmla="*/ 744 w 892"/>
                <a:gd name="T29" fmla="*/ 146 h 507"/>
                <a:gd name="T30" fmla="*/ 710 w 892"/>
                <a:gd name="T31" fmla="*/ 130 h 507"/>
                <a:gd name="T32" fmla="*/ 678 w 892"/>
                <a:gd name="T33" fmla="*/ 126 h 507"/>
                <a:gd name="T34" fmla="*/ 678 w 892"/>
                <a:gd name="T35" fmla="*/ 92 h 507"/>
                <a:gd name="T36" fmla="*/ 698 w 892"/>
                <a:gd name="T37" fmla="*/ 68 h 507"/>
                <a:gd name="T38" fmla="*/ 682 w 892"/>
                <a:gd name="T39" fmla="*/ 42 h 507"/>
                <a:gd name="T40" fmla="*/ 642 w 892"/>
                <a:gd name="T41" fmla="*/ 30 h 507"/>
                <a:gd name="T42" fmla="*/ 638 w 892"/>
                <a:gd name="T43" fmla="*/ 14 h 507"/>
                <a:gd name="T44" fmla="*/ 626 w 892"/>
                <a:gd name="T45" fmla="*/ 2 h 507"/>
                <a:gd name="T46" fmla="*/ 610 w 892"/>
                <a:gd name="T47" fmla="*/ 10 h 507"/>
                <a:gd name="T48" fmla="*/ 604 w 892"/>
                <a:gd name="T49" fmla="*/ 24 h 507"/>
                <a:gd name="T50" fmla="*/ 542 w 892"/>
                <a:gd name="T51" fmla="*/ 0 h 507"/>
                <a:gd name="T52" fmla="*/ 518 w 892"/>
                <a:gd name="T53" fmla="*/ 78 h 507"/>
                <a:gd name="T54" fmla="*/ 502 w 892"/>
                <a:gd name="T55" fmla="*/ 102 h 507"/>
                <a:gd name="T56" fmla="*/ 490 w 892"/>
                <a:gd name="T57" fmla="*/ 98 h 507"/>
                <a:gd name="T58" fmla="*/ 478 w 892"/>
                <a:gd name="T59" fmla="*/ 102 h 507"/>
                <a:gd name="T60" fmla="*/ 472 w 892"/>
                <a:gd name="T61" fmla="*/ 136 h 507"/>
                <a:gd name="T62" fmla="*/ 462 w 892"/>
                <a:gd name="T63" fmla="*/ 160 h 507"/>
                <a:gd name="T64" fmla="*/ 430 w 892"/>
                <a:gd name="T65" fmla="*/ 148 h 507"/>
                <a:gd name="T66" fmla="*/ 416 w 892"/>
                <a:gd name="T67" fmla="*/ 152 h 507"/>
                <a:gd name="T68" fmla="*/ 414 w 892"/>
                <a:gd name="T69" fmla="*/ 182 h 507"/>
                <a:gd name="T70" fmla="*/ 404 w 892"/>
                <a:gd name="T71" fmla="*/ 208 h 507"/>
                <a:gd name="T72" fmla="*/ 386 w 892"/>
                <a:gd name="T73" fmla="*/ 252 h 507"/>
                <a:gd name="T74" fmla="*/ 376 w 892"/>
                <a:gd name="T75" fmla="*/ 292 h 507"/>
                <a:gd name="T76" fmla="*/ 360 w 892"/>
                <a:gd name="T77" fmla="*/ 328 h 507"/>
                <a:gd name="T78" fmla="*/ 340 w 892"/>
                <a:gd name="T79" fmla="*/ 328 h 507"/>
                <a:gd name="T80" fmla="*/ 320 w 892"/>
                <a:gd name="T81" fmla="*/ 334 h 507"/>
                <a:gd name="T82" fmla="*/ 314 w 892"/>
                <a:gd name="T83" fmla="*/ 348 h 507"/>
                <a:gd name="T84" fmla="*/ 294 w 892"/>
                <a:gd name="T85" fmla="*/ 362 h 507"/>
                <a:gd name="T86" fmla="*/ 264 w 892"/>
                <a:gd name="T87" fmla="*/ 364 h 507"/>
                <a:gd name="T88" fmla="*/ 248 w 892"/>
                <a:gd name="T89" fmla="*/ 374 h 507"/>
                <a:gd name="T90" fmla="*/ 222 w 892"/>
                <a:gd name="T91" fmla="*/ 374 h 507"/>
                <a:gd name="T92" fmla="*/ 198 w 892"/>
                <a:gd name="T93" fmla="*/ 358 h 507"/>
                <a:gd name="T94" fmla="*/ 166 w 892"/>
                <a:gd name="T95" fmla="*/ 368 h 507"/>
                <a:gd name="T96" fmla="*/ 136 w 892"/>
                <a:gd name="T97" fmla="*/ 391 h 507"/>
                <a:gd name="T98" fmla="*/ 116 w 892"/>
                <a:gd name="T99" fmla="*/ 421 h 507"/>
                <a:gd name="T100" fmla="*/ 100 w 892"/>
                <a:gd name="T101" fmla="*/ 445 h 507"/>
                <a:gd name="T102" fmla="*/ 82 w 892"/>
                <a:gd name="T103" fmla="*/ 457 h 507"/>
                <a:gd name="T104" fmla="*/ 208 w 892"/>
                <a:gd name="T105" fmla="*/ 475 h 507"/>
                <a:gd name="T106" fmla="*/ 340 w 892"/>
                <a:gd name="T107" fmla="*/ 457 h 507"/>
                <a:gd name="T108" fmla="*/ 734 w 892"/>
                <a:gd name="T109" fmla="*/ 391 h 50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92"/>
                <a:gd name="T166" fmla="*/ 0 h 507"/>
                <a:gd name="T167" fmla="*/ 892 w 892"/>
                <a:gd name="T168" fmla="*/ 507 h 50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92" h="507">
                  <a:moveTo>
                    <a:pt x="874" y="356"/>
                  </a:moveTo>
                  <a:lnTo>
                    <a:pt x="878" y="358"/>
                  </a:lnTo>
                  <a:lnTo>
                    <a:pt x="880" y="358"/>
                  </a:lnTo>
                  <a:lnTo>
                    <a:pt x="880" y="356"/>
                  </a:lnTo>
                  <a:lnTo>
                    <a:pt x="876" y="336"/>
                  </a:lnTo>
                  <a:lnTo>
                    <a:pt x="878" y="338"/>
                  </a:lnTo>
                  <a:lnTo>
                    <a:pt x="888" y="356"/>
                  </a:lnTo>
                  <a:lnTo>
                    <a:pt x="892" y="350"/>
                  </a:lnTo>
                  <a:lnTo>
                    <a:pt x="870" y="304"/>
                  </a:lnTo>
                  <a:lnTo>
                    <a:pt x="860" y="302"/>
                  </a:lnTo>
                  <a:lnTo>
                    <a:pt x="854" y="308"/>
                  </a:lnTo>
                  <a:lnTo>
                    <a:pt x="842" y="308"/>
                  </a:lnTo>
                  <a:lnTo>
                    <a:pt x="836" y="304"/>
                  </a:lnTo>
                  <a:lnTo>
                    <a:pt x="834" y="302"/>
                  </a:lnTo>
                  <a:lnTo>
                    <a:pt x="830" y="304"/>
                  </a:lnTo>
                  <a:lnTo>
                    <a:pt x="830" y="310"/>
                  </a:lnTo>
                  <a:lnTo>
                    <a:pt x="830" y="314"/>
                  </a:lnTo>
                  <a:lnTo>
                    <a:pt x="834" y="318"/>
                  </a:lnTo>
                  <a:lnTo>
                    <a:pt x="836" y="320"/>
                  </a:lnTo>
                  <a:lnTo>
                    <a:pt x="834" y="322"/>
                  </a:lnTo>
                  <a:lnTo>
                    <a:pt x="832" y="322"/>
                  </a:lnTo>
                  <a:lnTo>
                    <a:pt x="824" y="318"/>
                  </a:lnTo>
                  <a:lnTo>
                    <a:pt x="812" y="318"/>
                  </a:lnTo>
                  <a:lnTo>
                    <a:pt x="806" y="310"/>
                  </a:lnTo>
                  <a:lnTo>
                    <a:pt x="796" y="306"/>
                  </a:lnTo>
                  <a:lnTo>
                    <a:pt x="784" y="288"/>
                  </a:lnTo>
                  <a:lnTo>
                    <a:pt x="762" y="286"/>
                  </a:lnTo>
                  <a:lnTo>
                    <a:pt x="748" y="284"/>
                  </a:lnTo>
                  <a:lnTo>
                    <a:pt x="728" y="276"/>
                  </a:lnTo>
                  <a:lnTo>
                    <a:pt x="744" y="274"/>
                  </a:lnTo>
                  <a:lnTo>
                    <a:pt x="788" y="280"/>
                  </a:lnTo>
                  <a:lnTo>
                    <a:pt x="816" y="306"/>
                  </a:lnTo>
                  <a:lnTo>
                    <a:pt x="830" y="290"/>
                  </a:lnTo>
                  <a:lnTo>
                    <a:pt x="808" y="274"/>
                  </a:lnTo>
                  <a:lnTo>
                    <a:pt x="784" y="266"/>
                  </a:lnTo>
                  <a:lnTo>
                    <a:pt x="762" y="242"/>
                  </a:lnTo>
                  <a:lnTo>
                    <a:pt x="770" y="244"/>
                  </a:lnTo>
                  <a:lnTo>
                    <a:pt x="792" y="262"/>
                  </a:lnTo>
                  <a:lnTo>
                    <a:pt x="804" y="268"/>
                  </a:lnTo>
                  <a:lnTo>
                    <a:pt x="812" y="262"/>
                  </a:lnTo>
                  <a:lnTo>
                    <a:pt x="802" y="256"/>
                  </a:lnTo>
                  <a:lnTo>
                    <a:pt x="802" y="242"/>
                  </a:lnTo>
                  <a:lnTo>
                    <a:pt x="820" y="252"/>
                  </a:lnTo>
                  <a:lnTo>
                    <a:pt x="820" y="236"/>
                  </a:lnTo>
                  <a:lnTo>
                    <a:pt x="808" y="228"/>
                  </a:lnTo>
                  <a:lnTo>
                    <a:pt x="806" y="218"/>
                  </a:lnTo>
                  <a:lnTo>
                    <a:pt x="782" y="216"/>
                  </a:lnTo>
                  <a:lnTo>
                    <a:pt x="754" y="194"/>
                  </a:lnTo>
                  <a:lnTo>
                    <a:pt x="734" y="174"/>
                  </a:lnTo>
                  <a:lnTo>
                    <a:pt x="760" y="192"/>
                  </a:lnTo>
                  <a:lnTo>
                    <a:pt x="784" y="210"/>
                  </a:lnTo>
                  <a:lnTo>
                    <a:pt x="804" y="212"/>
                  </a:lnTo>
                  <a:lnTo>
                    <a:pt x="806" y="186"/>
                  </a:lnTo>
                  <a:lnTo>
                    <a:pt x="812" y="178"/>
                  </a:lnTo>
                  <a:lnTo>
                    <a:pt x="812" y="172"/>
                  </a:lnTo>
                  <a:lnTo>
                    <a:pt x="804" y="170"/>
                  </a:lnTo>
                  <a:lnTo>
                    <a:pt x="794" y="168"/>
                  </a:lnTo>
                  <a:lnTo>
                    <a:pt x="778" y="160"/>
                  </a:lnTo>
                  <a:lnTo>
                    <a:pt x="758" y="146"/>
                  </a:lnTo>
                  <a:lnTo>
                    <a:pt x="744" y="146"/>
                  </a:lnTo>
                  <a:lnTo>
                    <a:pt x="732" y="144"/>
                  </a:lnTo>
                  <a:lnTo>
                    <a:pt x="724" y="140"/>
                  </a:lnTo>
                  <a:lnTo>
                    <a:pt x="718" y="136"/>
                  </a:lnTo>
                  <a:lnTo>
                    <a:pt x="710" y="130"/>
                  </a:lnTo>
                  <a:lnTo>
                    <a:pt x="710" y="126"/>
                  </a:lnTo>
                  <a:lnTo>
                    <a:pt x="686" y="132"/>
                  </a:lnTo>
                  <a:lnTo>
                    <a:pt x="680" y="130"/>
                  </a:lnTo>
                  <a:lnTo>
                    <a:pt x="678" y="126"/>
                  </a:lnTo>
                  <a:lnTo>
                    <a:pt x="676" y="120"/>
                  </a:lnTo>
                  <a:lnTo>
                    <a:pt x="676" y="112"/>
                  </a:lnTo>
                  <a:lnTo>
                    <a:pt x="676" y="98"/>
                  </a:lnTo>
                  <a:lnTo>
                    <a:pt x="678" y="92"/>
                  </a:lnTo>
                  <a:lnTo>
                    <a:pt x="688" y="86"/>
                  </a:lnTo>
                  <a:lnTo>
                    <a:pt x="692" y="80"/>
                  </a:lnTo>
                  <a:lnTo>
                    <a:pt x="696" y="74"/>
                  </a:lnTo>
                  <a:lnTo>
                    <a:pt x="698" y="68"/>
                  </a:lnTo>
                  <a:lnTo>
                    <a:pt x="698" y="64"/>
                  </a:lnTo>
                  <a:lnTo>
                    <a:pt x="696" y="54"/>
                  </a:lnTo>
                  <a:lnTo>
                    <a:pt x="690" y="48"/>
                  </a:lnTo>
                  <a:lnTo>
                    <a:pt x="682" y="42"/>
                  </a:lnTo>
                  <a:lnTo>
                    <a:pt x="674" y="38"/>
                  </a:lnTo>
                  <a:lnTo>
                    <a:pt x="664" y="34"/>
                  </a:lnTo>
                  <a:lnTo>
                    <a:pt x="652" y="32"/>
                  </a:lnTo>
                  <a:lnTo>
                    <a:pt x="642" y="30"/>
                  </a:lnTo>
                  <a:lnTo>
                    <a:pt x="638" y="26"/>
                  </a:lnTo>
                  <a:lnTo>
                    <a:pt x="636" y="22"/>
                  </a:lnTo>
                  <a:lnTo>
                    <a:pt x="636" y="18"/>
                  </a:lnTo>
                  <a:lnTo>
                    <a:pt x="638" y="14"/>
                  </a:lnTo>
                  <a:lnTo>
                    <a:pt x="640" y="10"/>
                  </a:lnTo>
                  <a:lnTo>
                    <a:pt x="636" y="6"/>
                  </a:lnTo>
                  <a:lnTo>
                    <a:pt x="632" y="4"/>
                  </a:lnTo>
                  <a:lnTo>
                    <a:pt x="626" y="2"/>
                  </a:lnTo>
                  <a:lnTo>
                    <a:pt x="620" y="4"/>
                  </a:lnTo>
                  <a:lnTo>
                    <a:pt x="612" y="8"/>
                  </a:lnTo>
                  <a:lnTo>
                    <a:pt x="608" y="10"/>
                  </a:lnTo>
                  <a:lnTo>
                    <a:pt x="610" y="10"/>
                  </a:lnTo>
                  <a:lnTo>
                    <a:pt x="610" y="16"/>
                  </a:lnTo>
                  <a:lnTo>
                    <a:pt x="610" y="20"/>
                  </a:lnTo>
                  <a:lnTo>
                    <a:pt x="608" y="22"/>
                  </a:lnTo>
                  <a:lnTo>
                    <a:pt x="604" y="24"/>
                  </a:lnTo>
                  <a:lnTo>
                    <a:pt x="598" y="24"/>
                  </a:lnTo>
                  <a:lnTo>
                    <a:pt x="588" y="22"/>
                  </a:lnTo>
                  <a:lnTo>
                    <a:pt x="574" y="16"/>
                  </a:lnTo>
                  <a:lnTo>
                    <a:pt x="542" y="0"/>
                  </a:lnTo>
                  <a:lnTo>
                    <a:pt x="538" y="38"/>
                  </a:lnTo>
                  <a:lnTo>
                    <a:pt x="532" y="46"/>
                  </a:lnTo>
                  <a:lnTo>
                    <a:pt x="524" y="66"/>
                  </a:lnTo>
                  <a:lnTo>
                    <a:pt x="518" y="78"/>
                  </a:lnTo>
                  <a:lnTo>
                    <a:pt x="514" y="82"/>
                  </a:lnTo>
                  <a:lnTo>
                    <a:pt x="510" y="80"/>
                  </a:lnTo>
                  <a:lnTo>
                    <a:pt x="504" y="96"/>
                  </a:lnTo>
                  <a:lnTo>
                    <a:pt x="502" y="102"/>
                  </a:lnTo>
                  <a:lnTo>
                    <a:pt x="500" y="104"/>
                  </a:lnTo>
                  <a:lnTo>
                    <a:pt x="496" y="106"/>
                  </a:lnTo>
                  <a:lnTo>
                    <a:pt x="494" y="102"/>
                  </a:lnTo>
                  <a:lnTo>
                    <a:pt x="490" y="98"/>
                  </a:lnTo>
                  <a:lnTo>
                    <a:pt x="486" y="98"/>
                  </a:lnTo>
                  <a:lnTo>
                    <a:pt x="484" y="96"/>
                  </a:lnTo>
                  <a:lnTo>
                    <a:pt x="482" y="98"/>
                  </a:lnTo>
                  <a:lnTo>
                    <a:pt x="478" y="102"/>
                  </a:lnTo>
                  <a:lnTo>
                    <a:pt x="476" y="110"/>
                  </a:lnTo>
                  <a:lnTo>
                    <a:pt x="476" y="122"/>
                  </a:lnTo>
                  <a:lnTo>
                    <a:pt x="474" y="130"/>
                  </a:lnTo>
                  <a:lnTo>
                    <a:pt x="472" y="136"/>
                  </a:lnTo>
                  <a:lnTo>
                    <a:pt x="470" y="144"/>
                  </a:lnTo>
                  <a:lnTo>
                    <a:pt x="468" y="150"/>
                  </a:lnTo>
                  <a:lnTo>
                    <a:pt x="466" y="156"/>
                  </a:lnTo>
                  <a:lnTo>
                    <a:pt x="462" y="160"/>
                  </a:lnTo>
                  <a:lnTo>
                    <a:pt x="454" y="162"/>
                  </a:lnTo>
                  <a:lnTo>
                    <a:pt x="446" y="160"/>
                  </a:lnTo>
                  <a:lnTo>
                    <a:pt x="436" y="152"/>
                  </a:lnTo>
                  <a:lnTo>
                    <a:pt x="430" y="148"/>
                  </a:lnTo>
                  <a:lnTo>
                    <a:pt x="426" y="146"/>
                  </a:lnTo>
                  <a:lnTo>
                    <a:pt x="422" y="146"/>
                  </a:lnTo>
                  <a:lnTo>
                    <a:pt x="418" y="148"/>
                  </a:lnTo>
                  <a:lnTo>
                    <a:pt x="416" y="152"/>
                  </a:lnTo>
                  <a:lnTo>
                    <a:pt x="416" y="160"/>
                  </a:lnTo>
                  <a:lnTo>
                    <a:pt x="418" y="172"/>
                  </a:lnTo>
                  <a:lnTo>
                    <a:pt x="416" y="176"/>
                  </a:lnTo>
                  <a:lnTo>
                    <a:pt x="414" y="182"/>
                  </a:lnTo>
                  <a:lnTo>
                    <a:pt x="410" y="188"/>
                  </a:lnTo>
                  <a:lnTo>
                    <a:pt x="408" y="202"/>
                  </a:lnTo>
                  <a:lnTo>
                    <a:pt x="406" y="204"/>
                  </a:lnTo>
                  <a:lnTo>
                    <a:pt x="404" y="208"/>
                  </a:lnTo>
                  <a:lnTo>
                    <a:pt x="400" y="218"/>
                  </a:lnTo>
                  <a:lnTo>
                    <a:pt x="398" y="234"/>
                  </a:lnTo>
                  <a:lnTo>
                    <a:pt x="394" y="242"/>
                  </a:lnTo>
                  <a:lnTo>
                    <a:pt x="386" y="252"/>
                  </a:lnTo>
                  <a:lnTo>
                    <a:pt x="380" y="266"/>
                  </a:lnTo>
                  <a:lnTo>
                    <a:pt x="376" y="272"/>
                  </a:lnTo>
                  <a:lnTo>
                    <a:pt x="376" y="278"/>
                  </a:lnTo>
                  <a:lnTo>
                    <a:pt x="376" y="292"/>
                  </a:lnTo>
                  <a:lnTo>
                    <a:pt x="380" y="296"/>
                  </a:lnTo>
                  <a:lnTo>
                    <a:pt x="374" y="304"/>
                  </a:lnTo>
                  <a:lnTo>
                    <a:pt x="378" y="314"/>
                  </a:lnTo>
                  <a:lnTo>
                    <a:pt x="360" y="328"/>
                  </a:lnTo>
                  <a:lnTo>
                    <a:pt x="356" y="326"/>
                  </a:lnTo>
                  <a:lnTo>
                    <a:pt x="350" y="324"/>
                  </a:lnTo>
                  <a:lnTo>
                    <a:pt x="344" y="326"/>
                  </a:lnTo>
                  <a:lnTo>
                    <a:pt x="340" y="328"/>
                  </a:lnTo>
                  <a:lnTo>
                    <a:pt x="336" y="332"/>
                  </a:lnTo>
                  <a:lnTo>
                    <a:pt x="332" y="340"/>
                  </a:lnTo>
                  <a:lnTo>
                    <a:pt x="328" y="338"/>
                  </a:lnTo>
                  <a:lnTo>
                    <a:pt x="320" y="334"/>
                  </a:lnTo>
                  <a:lnTo>
                    <a:pt x="316" y="334"/>
                  </a:lnTo>
                  <a:lnTo>
                    <a:pt x="314" y="336"/>
                  </a:lnTo>
                  <a:lnTo>
                    <a:pt x="312" y="340"/>
                  </a:lnTo>
                  <a:lnTo>
                    <a:pt x="314" y="348"/>
                  </a:lnTo>
                  <a:lnTo>
                    <a:pt x="312" y="352"/>
                  </a:lnTo>
                  <a:lnTo>
                    <a:pt x="308" y="354"/>
                  </a:lnTo>
                  <a:lnTo>
                    <a:pt x="298" y="358"/>
                  </a:lnTo>
                  <a:lnTo>
                    <a:pt x="294" y="362"/>
                  </a:lnTo>
                  <a:lnTo>
                    <a:pt x="280" y="366"/>
                  </a:lnTo>
                  <a:lnTo>
                    <a:pt x="274" y="366"/>
                  </a:lnTo>
                  <a:lnTo>
                    <a:pt x="268" y="366"/>
                  </a:lnTo>
                  <a:lnTo>
                    <a:pt x="264" y="364"/>
                  </a:lnTo>
                  <a:lnTo>
                    <a:pt x="262" y="358"/>
                  </a:lnTo>
                  <a:lnTo>
                    <a:pt x="260" y="362"/>
                  </a:lnTo>
                  <a:lnTo>
                    <a:pt x="252" y="370"/>
                  </a:lnTo>
                  <a:lnTo>
                    <a:pt x="248" y="374"/>
                  </a:lnTo>
                  <a:lnTo>
                    <a:pt x="242" y="378"/>
                  </a:lnTo>
                  <a:lnTo>
                    <a:pt x="234" y="378"/>
                  </a:lnTo>
                  <a:lnTo>
                    <a:pt x="226" y="376"/>
                  </a:lnTo>
                  <a:lnTo>
                    <a:pt x="222" y="374"/>
                  </a:lnTo>
                  <a:lnTo>
                    <a:pt x="214" y="372"/>
                  </a:lnTo>
                  <a:lnTo>
                    <a:pt x="208" y="370"/>
                  </a:lnTo>
                  <a:lnTo>
                    <a:pt x="202" y="364"/>
                  </a:lnTo>
                  <a:lnTo>
                    <a:pt x="198" y="358"/>
                  </a:lnTo>
                  <a:lnTo>
                    <a:pt x="192" y="350"/>
                  </a:lnTo>
                  <a:lnTo>
                    <a:pt x="190" y="338"/>
                  </a:lnTo>
                  <a:lnTo>
                    <a:pt x="160" y="374"/>
                  </a:lnTo>
                  <a:lnTo>
                    <a:pt x="166" y="368"/>
                  </a:lnTo>
                  <a:lnTo>
                    <a:pt x="160" y="374"/>
                  </a:lnTo>
                  <a:lnTo>
                    <a:pt x="156" y="378"/>
                  </a:lnTo>
                  <a:lnTo>
                    <a:pt x="150" y="385"/>
                  </a:lnTo>
                  <a:lnTo>
                    <a:pt x="136" y="391"/>
                  </a:lnTo>
                  <a:lnTo>
                    <a:pt x="124" y="399"/>
                  </a:lnTo>
                  <a:lnTo>
                    <a:pt x="120" y="405"/>
                  </a:lnTo>
                  <a:lnTo>
                    <a:pt x="118" y="411"/>
                  </a:lnTo>
                  <a:lnTo>
                    <a:pt x="116" y="421"/>
                  </a:lnTo>
                  <a:lnTo>
                    <a:pt x="112" y="427"/>
                  </a:lnTo>
                  <a:lnTo>
                    <a:pt x="106" y="431"/>
                  </a:lnTo>
                  <a:lnTo>
                    <a:pt x="104" y="435"/>
                  </a:lnTo>
                  <a:lnTo>
                    <a:pt x="100" y="445"/>
                  </a:lnTo>
                  <a:lnTo>
                    <a:pt x="98" y="449"/>
                  </a:lnTo>
                  <a:lnTo>
                    <a:pt x="94" y="451"/>
                  </a:lnTo>
                  <a:lnTo>
                    <a:pt x="86" y="453"/>
                  </a:lnTo>
                  <a:lnTo>
                    <a:pt x="82" y="457"/>
                  </a:lnTo>
                  <a:lnTo>
                    <a:pt x="76" y="463"/>
                  </a:lnTo>
                  <a:lnTo>
                    <a:pt x="70" y="471"/>
                  </a:lnTo>
                  <a:lnTo>
                    <a:pt x="0" y="507"/>
                  </a:lnTo>
                  <a:lnTo>
                    <a:pt x="208" y="475"/>
                  </a:lnTo>
                  <a:lnTo>
                    <a:pt x="222" y="467"/>
                  </a:lnTo>
                  <a:lnTo>
                    <a:pt x="238" y="467"/>
                  </a:lnTo>
                  <a:lnTo>
                    <a:pt x="286" y="463"/>
                  </a:lnTo>
                  <a:lnTo>
                    <a:pt x="340" y="457"/>
                  </a:lnTo>
                  <a:lnTo>
                    <a:pt x="414" y="447"/>
                  </a:lnTo>
                  <a:lnTo>
                    <a:pt x="506" y="433"/>
                  </a:lnTo>
                  <a:lnTo>
                    <a:pt x="614" y="415"/>
                  </a:lnTo>
                  <a:lnTo>
                    <a:pt x="734" y="391"/>
                  </a:lnTo>
                  <a:lnTo>
                    <a:pt x="868" y="358"/>
                  </a:lnTo>
                  <a:lnTo>
                    <a:pt x="874" y="356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83" name="Freeform 82"/>
          <p:cNvSpPr>
            <a:spLocks noChangeAspect="1"/>
          </p:cNvSpPr>
          <p:nvPr/>
        </p:nvSpPr>
        <p:spPr bwMode="auto">
          <a:xfrm>
            <a:off x="7062628" y="3204603"/>
            <a:ext cx="668138" cy="388772"/>
          </a:xfrm>
          <a:custGeom>
            <a:avLst/>
            <a:gdLst>
              <a:gd name="T0" fmla="*/ 29 w 514"/>
              <a:gd name="T1" fmla="*/ 30 h 258"/>
              <a:gd name="T2" fmla="*/ 27 w 514"/>
              <a:gd name="T3" fmla="*/ 40 h 258"/>
              <a:gd name="T4" fmla="*/ 29 w 514"/>
              <a:gd name="T5" fmla="*/ 38 h 258"/>
              <a:gd name="T6" fmla="*/ 31 w 514"/>
              <a:gd name="T7" fmla="*/ 38 h 258"/>
              <a:gd name="T8" fmla="*/ 33 w 514"/>
              <a:gd name="T9" fmla="*/ 40 h 258"/>
              <a:gd name="T10" fmla="*/ 35 w 514"/>
              <a:gd name="T11" fmla="*/ 42 h 258"/>
              <a:gd name="T12" fmla="*/ 38 w 514"/>
              <a:gd name="T13" fmla="*/ 44 h 258"/>
              <a:gd name="T14" fmla="*/ 38 w 514"/>
              <a:gd name="T15" fmla="*/ 40 h 258"/>
              <a:gd name="T16" fmla="*/ 34 w 514"/>
              <a:gd name="T17" fmla="*/ 35 h 258"/>
              <a:gd name="T18" fmla="*/ 38 w 514"/>
              <a:gd name="T19" fmla="*/ 38 h 258"/>
              <a:gd name="T20" fmla="*/ 37 w 514"/>
              <a:gd name="T21" fmla="*/ 35 h 258"/>
              <a:gd name="T22" fmla="*/ 35 w 514"/>
              <a:gd name="T23" fmla="*/ 28 h 258"/>
              <a:gd name="T24" fmla="*/ 34 w 514"/>
              <a:gd name="T25" fmla="*/ 17 h 258"/>
              <a:gd name="T26" fmla="*/ 35 w 514"/>
              <a:gd name="T27" fmla="*/ 13 h 258"/>
              <a:gd name="T28" fmla="*/ 36 w 514"/>
              <a:gd name="T29" fmla="*/ 13 h 258"/>
              <a:gd name="T30" fmla="*/ 38 w 514"/>
              <a:gd name="T31" fmla="*/ 6 h 258"/>
              <a:gd name="T32" fmla="*/ 39 w 514"/>
              <a:gd name="T33" fmla="*/ 6 h 258"/>
              <a:gd name="T34" fmla="*/ 39 w 514"/>
              <a:gd name="T35" fmla="*/ 8 h 258"/>
              <a:gd name="T36" fmla="*/ 38 w 514"/>
              <a:gd name="T37" fmla="*/ 11 h 258"/>
              <a:gd name="T38" fmla="*/ 37 w 514"/>
              <a:gd name="T39" fmla="*/ 15 h 258"/>
              <a:gd name="T40" fmla="*/ 38 w 514"/>
              <a:gd name="T41" fmla="*/ 18 h 258"/>
              <a:gd name="T42" fmla="*/ 39 w 514"/>
              <a:gd name="T43" fmla="*/ 15 h 258"/>
              <a:gd name="T44" fmla="*/ 38 w 514"/>
              <a:gd name="T45" fmla="*/ 21 h 258"/>
              <a:gd name="T46" fmla="*/ 37 w 514"/>
              <a:gd name="T47" fmla="*/ 26 h 258"/>
              <a:gd name="T48" fmla="*/ 40 w 514"/>
              <a:gd name="T49" fmla="*/ 29 h 258"/>
              <a:gd name="T50" fmla="*/ 40 w 514"/>
              <a:gd name="T51" fmla="*/ 30 h 258"/>
              <a:gd name="T52" fmla="*/ 38 w 514"/>
              <a:gd name="T53" fmla="*/ 32 h 258"/>
              <a:gd name="T54" fmla="*/ 39 w 514"/>
              <a:gd name="T55" fmla="*/ 33 h 258"/>
              <a:gd name="T56" fmla="*/ 40 w 514"/>
              <a:gd name="T57" fmla="*/ 37 h 258"/>
              <a:gd name="T58" fmla="*/ 42 w 514"/>
              <a:gd name="T59" fmla="*/ 39 h 258"/>
              <a:gd name="T60" fmla="*/ 42 w 514"/>
              <a:gd name="T61" fmla="*/ 37 h 258"/>
              <a:gd name="T62" fmla="*/ 42 w 514"/>
              <a:gd name="T63" fmla="*/ 38 h 258"/>
              <a:gd name="T64" fmla="*/ 44 w 514"/>
              <a:gd name="T65" fmla="*/ 38 h 258"/>
              <a:gd name="T66" fmla="*/ 44 w 514"/>
              <a:gd name="T67" fmla="*/ 38 h 258"/>
              <a:gd name="T68" fmla="*/ 44 w 514"/>
              <a:gd name="T69" fmla="*/ 41 h 258"/>
              <a:gd name="T70" fmla="*/ 44 w 514"/>
              <a:gd name="T71" fmla="*/ 44 h 258"/>
              <a:gd name="T72" fmla="*/ 46 w 514"/>
              <a:gd name="T73" fmla="*/ 45 h 258"/>
              <a:gd name="T74" fmla="*/ 48 w 514"/>
              <a:gd name="T75" fmla="*/ 42 h 258"/>
              <a:gd name="T76" fmla="*/ 51 w 514"/>
              <a:gd name="T77" fmla="*/ 35 h 258"/>
              <a:gd name="T78" fmla="*/ 51 w 514"/>
              <a:gd name="T79" fmla="*/ 38 h 258"/>
              <a:gd name="T80" fmla="*/ 51 w 514"/>
              <a:gd name="T81" fmla="*/ 45 h 258"/>
              <a:gd name="T82" fmla="*/ 52 w 514"/>
              <a:gd name="T83" fmla="*/ 36 h 258"/>
              <a:gd name="T84" fmla="*/ 0 w 514"/>
              <a:gd name="T85" fmla="*/ 14 h 258"/>
              <a:gd name="T86" fmla="*/ 5 w 514"/>
              <a:gd name="T87" fmla="*/ 20 h 258"/>
              <a:gd name="T88" fmla="*/ 8 w 514"/>
              <a:gd name="T89" fmla="*/ 15 h 258"/>
              <a:gd name="T90" fmla="*/ 11 w 514"/>
              <a:gd name="T91" fmla="*/ 15 h 258"/>
              <a:gd name="T92" fmla="*/ 12 w 514"/>
              <a:gd name="T93" fmla="*/ 11 h 258"/>
              <a:gd name="T94" fmla="*/ 16 w 514"/>
              <a:gd name="T95" fmla="*/ 11 h 258"/>
              <a:gd name="T96" fmla="*/ 18 w 514"/>
              <a:gd name="T97" fmla="*/ 14 h 258"/>
              <a:gd name="T98" fmla="*/ 20 w 514"/>
              <a:gd name="T99" fmla="*/ 17 h 258"/>
              <a:gd name="T100" fmla="*/ 21 w 514"/>
              <a:gd name="T101" fmla="*/ 19 h 258"/>
              <a:gd name="T102" fmla="*/ 23 w 514"/>
              <a:gd name="T103" fmla="*/ 20 h 258"/>
              <a:gd name="T104" fmla="*/ 23 w 514"/>
              <a:gd name="T105" fmla="*/ 23 h 258"/>
              <a:gd name="T106" fmla="*/ 27 w 514"/>
              <a:gd name="T107" fmla="*/ 24 h 25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514"/>
              <a:gd name="T163" fmla="*/ 0 h 258"/>
              <a:gd name="T164" fmla="*/ 514 w 514"/>
              <a:gd name="T165" fmla="*/ 258 h 25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514" h="258">
                <a:moveTo>
                  <a:pt x="284" y="132"/>
                </a:moveTo>
                <a:lnTo>
                  <a:pt x="300" y="144"/>
                </a:lnTo>
                <a:lnTo>
                  <a:pt x="290" y="160"/>
                </a:lnTo>
                <a:lnTo>
                  <a:pt x="290" y="168"/>
                </a:lnTo>
                <a:lnTo>
                  <a:pt x="274" y="210"/>
                </a:lnTo>
                <a:lnTo>
                  <a:pt x="272" y="216"/>
                </a:lnTo>
                <a:lnTo>
                  <a:pt x="274" y="220"/>
                </a:lnTo>
                <a:lnTo>
                  <a:pt x="276" y="222"/>
                </a:lnTo>
                <a:lnTo>
                  <a:pt x="278" y="224"/>
                </a:lnTo>
                <a:lnTo>
                  <a:pt x="284" y="222"/>
                </a:lnTo>
                <a:lnTo>
                  <a:pt x="286" y="220"/>
                </a:lnTo>
                <a:lnTo>
                  <a:pt x="290" y="214"/>
                </a:lnTo>
                <a:lnTo>
                  <a:pt x="294" y="212"/>
                </a:lnTo>
                <a:lnTo>
                  <a:pt x="296" y="210"/>
                </a:lnTo>
                <a:lnTo>
                  <a:pt x="298" y="212"/>
                </a:lnTo>
                <a:lnTo>
                  <a:pt x="302" y="214"/>
                </a:lnTo>
                <a:lnTo>
                  <a:pt x="302" y="216"/>
                </a:lnTo>
                <a:lnTo>
                  <a:pt x="316" y="232"/>
                </a:lnTo>
                <a:lnTo>
                  <a:pt x="318" y="234"/>
                </a:lnTo>
                <a:lnTo>
                  <a:pt x="320" y="222"/>
                </a:lnTo>
                <a:lnTo>
                  <a:pt x="324" y="222"/>
                </a:lnTo>
                <a:lnTo>
                  <a:pt x="326" y="228"/>
                </a:lnTo>
                <a:lnTo>
                  <a:pt x="328" y="234"/>
                </a:lnTo>
                <a:lnTo>
                  <a:pt x="342" y="232"/>
                </a:lnTo>
                <a:lnTo>
                  <a:pt x="354" y="234"/>
                </a:lnTo>
                <a:lnTo>
                  <a:pt x="362" y="236"/>
                </a:lnTo>
                <a:lnTo>
                  <a:pt x="370" y="240"/>
                </a:lnTo>
                <a:lnTo>
                  <a:pt x="378" y="248"/>
                </a:lnTo>
                <a:lnTo>
                  <a:pt x="382" y="252"/>
                </a:lnTo>
                <a:lnTo>
                  <a:pt x="384" y="242"/>
                </a:lnTo>
                <a:lnTo>
                  <a:pt x="374" y="230"/>
                </a:lnTo>
                <a:lnTo>
                  <a:pt x="374" y="222"/>
                </a:lnTo>
                <a:lnTo>
                  <a:pt x="360" y="216"/>
                </a:lnTo>
                <a:lnTo>
                  <a:pt x="344" y="208"/>
                </a:lnTo>
                <a:lnTo>
                  <a:pt x="332" y="198"/>
                </a:lnTo>
                <a:lnTo>
                  <a:pt x="334" y="192"/>
                </a:lnTo>
                <a:lnTo>
                  <a:pt x="344" y="202"/>
                </a:lnTo>
                <a:lnTo>
                  <a:pt x="354" y="204"/>
                </a:lnTo>
                <a:lnTo>
                  <a:pt x="364" y="210"/>
                </a:lnTo>
                <a:lnTo>
                  <a:pt x="370" y="212"/>
                </a:lnTo>
                <a:lnTo>
                  <a:pt x="372" y="212"/>
                </a:lnTo>
                <a:lnTo>
                  <a:pt x="370" y="210"/>
                </a:lnTo>
                <a:lnTo>
                  <a:pt x="366" y="202"/>
                </a:lnTo>
                <a:lnTo>
                  <a:pt x="362" y="198"/>
                </a:lnTo>
                <a:lnTo>
                  <a:pt x="352" y="190"/>
                </a:lnTo>
                <a:lnTo>
                  <a:pt x="346" y="178"/>
                </a:lnTo>
                <a:lnTo>
                  <a:pt x="344" y="166"/>
                </a:lnTo>
                <a:lnTo>
                  <a:pt x="342" y="154"/>
                </a:lnTo>
                <a:lnTo>
                  <a:pt x="344" y="132"/>
                </a:lnTo>
                <a:lnTo>
                  <a:pt x="344" y="124"/>
                </a:lnTo>
                <a:lnTo>
                  <a:pt x="340" y="108"/>
                </a:lnTo>
                <a:lnTo>
                  <a:pt x="334" y="96"/>
                </a:lnTo>
                <a:lnTo>
                  <a:pt x="324" y="84"/>
                </a:lnTo>
                <a:lnTo>
                  <a:pt x="340" y="84"/>
                </a:lnTo>
                <a:lnTo>
                  <a:pt x="346" y="78"/>
                </a:lnTo>
                <a:lnTo>
                  <a:pt x="346" y="70"/>
                </a:lnTo>
                <a:lnTo>
                  <a:pt x="342" y="62"/>
                </a:lnTo>
                <a:lnTo>
                  <a:pt x="344" y="62"/>
                </a:lnTo>
                <a:lnTo>
                  <a:pt x="350" y="66"/>
                </a:lnTo>
                <a:lnTo>
                  <a:pt x="352" y="72"/>
                </a:lnTo>
                <a:lnTo>
                  <a:pt x="354" y="70"/>
                </a:lnTo>
                <a:lnTo>
                  <a:pt x="356" y="66"/>
                </a:lnTo>
                <a:lnTo>
                  <a:pt x="368" y="50"/>
                </a:lnTo>
                <a:lnTo>
                  <a:pt x="366" y="34"/>
                </a:lnTo>
                <a:lnTo>
                  <a:pt x="378" y="26"/>
                </a:lnTo>
                <a:lnTo>
                  <a:pt x="380" y="26"/>
                </a:lnTo>
                <a:lnTo>
                  <a:pt x="380" y="30"/>
                </a:lnTo>
                <a:lnTo>
                  <a:pt x="380" y="32"/>
                </a:lnTo>
                <a:lnTo>
                  <a:pt x="378" y="38"/>
                </a:lnTo>
                <a:lnTo>
                  <a:pt x="378" y="42"/>
                </a:lnTo>
                <a:lnTo>
                  <a:pt x="380" y="42"/>
                </a:lnTo>
                <a:lnTo>
                  <a:pt x="382" y="42"/>
                </a:lnTo>
                <a:lnTo>
                  <a:pt x="390" y="36"/>
                </a:lnTo>
                <a:lnTo>
                  <a:pt x="388" y="44"/>
                </a:lnTo>
                <a:lnTo>
                  <a:pt x="384" y="50"/>
                </a:lnTo>
                <a:lnTo>
                  <a:pt x="378" y="56"/>
                </a:lnTo>
                <a:lnTo>
                  <a:pt x="370" y="62"/>
                </a:lnTo>
                <a:lnTo>
                  <a:pt x="366" y="68"/>
                </a:lnTo>
                <a:lnTo>
                  <a:pt x="364" y="76"/>
                </a:lnTo>
                <a:lnTo>
                  <a:pt x="362" y="84"/>
                </a:lnTo>
                <a:lnTo>
                  <a:pt x="364" y="98"/>
                </a:lnTo>
                <a:lnTo>
                  <a:pt x="366" y="104"/>
                </a:lnTo>
                <a:lnTo>
                  <a:pt x="368" y="104"/>
                </a:lnTo>
                <a:lnTo>
                  <a:pt x="372" y="100"/>
                </a:lnTo>
                <a:lnTo>
                  <a:pt x="378" y="92"/>
                </a:lnTo>
                <a:lnTo>
                  <a:pt x="380" y="84"/>
                </a:lnTo>
                <a:lnTo>
                  <a:pt x="382" y="82"/>
                </a:lnTo>
                <a:lnTo>
                  <a:pt x="384" y="84"/>
                </a:lnTo>
                <a:lnTo>
                  <a:pt x="384" y="88"/>
                </a:lnTo>
                <a:lnTo>
                  <a:pt x="382" y="96"/>
                </a:lnTo>
                <a:lnTo>
                  <a:pt x="376" y="106"/>
                </a:lnTo>
                <a:lnTo>
                  <a:pt x="374" y="116"/>
                </a:lnTo>
                <a:lnTo>
                  <a:pt x="374" y="128"/>
                </a:lnTo>
                <a:lnTo>
                  <a:pt x="364" y="140"/>
                </a:lnTo>
                <a:lnTo>
                  <a:pt x="364" y="142"/>
                </a:lnTo>
                <a:lnTo>
                  <a:pt x="364" y="144"/>
                </a:lnTo>
                <a:lnTo>
                  <a:pt x="366" y="146"/>
                </a:lnTo>
                <a:lnTo>
                  <a:pt x="368" y="148"/>
                </a:lnTo>
                <a:lnTo>
                  <a:pt x="386" y="158"/>
                </a:lnTo>
                <a:lnTo>
                  <a:pt x="390" y="162"/>
                </a:lnTo>
                <a:lnTo>
                  <a:pt x="392" y="164"/>
                </a:lnTo>
                <a:lnTo>
                  <a:pt x="392" y="166"/>
                </a:lnTo>
                <a:lnTo>
                  <a:pt x="390" y="168"/>
                </a:lnTo>
                <a:lnTo>
                  <a:pt x="388" y="168"/>
                </a:lnTo>
                <a:lnTo>
                  <a:pt x="376" y="170"/>
                </a:lnTo>
                <a:lnTo>
                  <a:pt x="372" y="172"/>
                </a:lnTo>
                <a:lnTo>
                  <a:pt x="374" y="174"/>
                </a:lnTo>
                <a:lnTo>
                  <a:pt x="374" y="176"/>
                </a:lnTo>
                <a:lnTo>
                  <a:pt x="382" y="176"/>
                </a:lnTo>
                <a:lnTo>
                  <a:pt x="386" y="178"/>
                </a:lnTo>
                <a:lnTo>
                  <a:pt x="386" y="180"/>
                </a:lnTo>
                <a:lnTo>
                  <a:pt x="384" y="182"/>
                </a:lnTo>
                <a:lnTo>
                  <a:pt x="374" y="186"/>
                </a:lnTo>
                <a:lnTo>
                  <a:pt x="374" y="192"/>
                </a:lnTo>
                <a:lnTo>
                  <a:pt x="384" y="204"/>
                </a:lnTo>
                <a:lnTo>
                  <a:pt x="388" y="202"/>
                </a:lnTo>
                <a:lnTo>
                  <a:pt x="390" y="202"/>
                </a:lnTo>
                <a:lnTo>
                  <a:pt x="400" y="212"/>
                </a:lnTo>
                <a:lnTo>
                  <a:pt x="404" y="216"/>
                </a:lnTo>
                <a:lnTo>
                  <a:pt x="412" y="216"/>
                </a:lnTo>
                <a:lnTo>
                  <a:pt x="414" y="214"/>
                </a:lnTo>
                <a:lnTo>
                  <a:pt x="410" y="212"/>
                </a:lnTo>
                <a:lnTo>
                  <a:pt x="408" y="206"/>
                </a:lnTo>
                <a:lnTo>
                  <a:pt x="408" y="204"/>
                </a:lnTo>
                <a:lnTo>
                  <a:pt x="412" y="200"/>
                </a:lnTo>
                <a:lnTo>
                  <a:pt x="414" y="198"/>
                </a:lnTo>
                <a:lnTo>
                  <a:pt x="416" y="198"/>
                </a:lnTo>
                <a:lnTo>
                  <a:pt x="418" y="206"/>
                </a:lnTo>
                <a:lnTo>
                  <a:pt x="418" y="212"/>
                </a:lnTo>
                <a:lnTo>
                  <a:pt x="420" y="214"/>
                </a:lnTo>
                <a:lnTo>
                  <a:pt x="422" y="214"/>
                </a:lnTo>
                <a:lnTo>
                  <a:pt x="426" y="212"/>
                </a:lnTo>
                <a:lnTo>
                  <a:pt x="428" y="210"/>
                </a:lnTo>
                <a:lnTo>
                  <a:pt x="430" y="212"/>
                </a:lnTo>
                <a:lnTo>
                  <a:pt x="432" y="212"/>
                </a:lnTo>
                <a:lnTo>
                  <a:pt x="432" y="214"/>
                </a:lnTo>
                <a:lnTo>
                  <a:pt x="426" y="222"/>
                </a:lnTo>
                <a:lnTo>
                  <a:pt x="422" y="226"/>
                </a:lnTo>
                <a:lnTo>
                  <a:pt x="424" y="228"/>
                </a:lnTo>
                <a:lnTo>
                  <a:pt x="426" y="228"/>
                </a:lnTo>
                <a:lnTo>
                  <a:pt x="434" y="226"/>
                </a:lnTo>
                <a:lnTo>
                  <a:pt x="440" y="222"/>
                </a:lnTo>
                <a:lnTo>
                  <a:pt x="440" y="240"/>
                </a:lnTo>
                <a:lnTo>
                  <a:pt x="438" y="244"/>
                </a:lnTo>
                <a:lnTo>
                  <a:pt x="438" y="248"/>
                </a:lnTo>
                <a:lnTo>
                  <a:pt x="440" y="254"/>
                </a:lnTo>
                <a:lnTo>
                  <a:pt x="444" y="258"/>
                </a:lnTo>
                <a:lnTo>
                  <a:pt x="452" y="252"/>
                </a:lnTo>
                <a:lnTo>
                  <a:pt x="460" y="248"/>
                </a:lnTo>
                <a:lnTo>
                  <a:pt x="466" y="242"/>
                </a:lnTo>
                <a:lnTo>
                  <a:pt x="474" y="236"/>
                </a:lnTo>
                <a:lnTo>
                  <a:pt x="480" y="234"/>
                </a:lnTo>
                <a:lnTo>
                  <a:pt x="488" y="234"/>
                </a:lnTo>
                <a:lnTo>
                  <a:pt x="494" y="228"/>
                </a:lnTo>
                <a:lnTo>
                  <a:pt x="496" y="198"/>
                </a:lnTo>
                <a:lnTo>
                  <a:pt x="502" y="198"/>
                </a:lnTo>
                <a:lnTo>
                  <a:pt x="504" y="168"/>
                </a:lnTo>
                <a:lnTo>
                  <a:pt x="508" y="168"/>
                </a:lnTo>
                <a:lnTo>
                  <a:pt x="510" y="168"/>
                </a:lnTo>
                <a:lnTo>
                  <a:pt x="504" y="206"/>
                </a:lnTo>
                <a:lnTo>
                  <a:pt x="500" y="228"/>
                </a:lnTo>
                <a:lnTo>
                  <a:pt x="496" y="242"/>
                </a:lnTo>
                <a:lnTo>
                  <a:pt x="498" y="250"/>
                </a:lnTo>
                <a:lnTo>
                  <a:pt x="498" y="252"/>
                </a:lnTo>
                <a:lnTo>
                  <a:pt x="502" y="246"/>
                </a:lnTo>
                <a:lnTo>
                  <a:pt x="506" y="240"/>
                </a:lnTo>
                <a:lnTo>
                  <a:pt x="508" y="228"/>
                </a:lnTo>
                <a:lnTo>
                  <a:pt x="512" y="200"/>
                </a:lnTo>
                <a:lnTo>
                  <a:pt x="514" y="164"/>
                </a:lnTo>
                <a:lnTo>
                  <a:pt x="444" y="178"/>
                </a:lnTo>
                <a:lnTo>
                  <a:pt x="396" y="0"/>
                </a:lnTo>
                <a:lnTo>
                  <a:pt x="0" y="78"/>
                </a:lnTo>
                <a:lnTo>
                  <a:pt x="12" y="148"/>
                </a:lnTo>
                <a:lnTo>
                  <a:pt x="52" y="110"/>
                </a:lnTo>
                <a:lnTo>
                  <a:pt x="52" y="112"/>
                </a:lnTo>
                <a:lnTo>
                  <a:pt x="54" y="112"/>
                </a:lnTo>
                <a:lnTo>
                  <a:pt x="56" y="112"/>
                </a:lnTo>
                <a:lnTo>
                  <a:pt x="60" y="110"/>
                </a:lnTo>
                <a:lnTo>
                  <a:pt x="66" y="106"/>
                </a:lnTo>
                <a:lnTo>
                  <a:pt x="80" y="84"/>
                </a:lnTo>
                <a:lnTo>
                  <a:pt x="86" y="84"/>
                </a:lnTo>
                <a:lnTo>
                  <a:pt x="96" y="88"/>
                </a:lnTo>
                <a:lnTo>
                  <a:pt x="104" y="86"/>
                </a:lnTo>
                <a:lnTo>
                  <a:pt x="110" y="84"/>
                </a:lnTo>
                <a:lnTo>
                  <a:pt x="116" y="80"/>
                </a:lnTo>
                <a:lnTo>
                  <a:pt x="122" y="70"/>
                </a:lnTo>
                <a:lnTo>
                  <a:pt x="126" y="66"/>
                </a:lnTo>
                <a:lnTo>
                  <a:pt x="128" y="64"/>
                </a:lnTo>
                <a:lnTo>
                  <a:pt x="132" y="62"/>
                </a:lnTo>
                <a:lnTo>
                  <a:pt x="138" y="60"/>
                </a:lnTo>
                <a:lnTo>
                  <a:pt x="144" y="60"/>
                </a:lnTo>
                <a:lnTo>
                  <a:pt x="154" y="62"/>
                </a:lnTo>
                <a:lnTo>
                  <a:pt x="164" y="66"/>
                </a:lnTo>
                <a:lnTo>
                  <a:pt x="174" y="66"/>
                </a:lnTo>
                <a:lnTo>
                  <a:pt x="180" y="66"/>
                </a:lnTo>
                <a:lnTo>
                  <a:pt x="182" y="74"/>
                </a:lnTo>
                <a:lnTo>
                  <a:pt x="188" y="78"/>
                </a:lnTo>
                <a:lnTo>
                  <a:pt x="196" y="86"/>
                </a:lnTo>
                <a:lnTo>
                  <a:pt x="200" y="90"/>
                </a:lnTo>
                <a:lnTo>
                  <a:pt x="202" y="96"/>
                </a:lnTo>
                <a:lnTo>
                  <a:pt x="202" y="102"/>
                </a:lnTo>
                <a:lnTo>
                  <a:pt x="198" y="108"/>
                </a:lnTo>
                <a:lnTo>
                  <a:pt x="202" y="106"/>
                </a:lnTo>
                <a:lnTo>
                  <a:pt x="210" y="102"/>
                </a:lnTo>
                <a:lnTo>
                  <a:pt x="216" y="100"/>
                </a:lnTo>
                <a:lnTo>
                  <a:pt x="222" y="102"/>
                </a:lnTo>
                <a:lnTo>
                  <a:pt x="226" y="104"/>
                </a:lnTo>
                <a:lnTo>
                  <a:pt x="230" y="108"/>
                </a:lnTo>
                <a:lnTo>
                  <a:pt x="228" y="112"/>
                </a:lnTo>
                <a:lnTo>
                  <a:pt x="226" y="116"/>
                </a:lnTo>
                <a:lnTo>
                  <a:pt x="226" y="120"/>
                </a:lnTo>
                <a:lnTo>
                  <a:pt x="228" y="124"/>
                </a:lnTo>
                <a:lnTo>
                  <a:pt x="232" y="128"/>
                </a:lnTo>
                <a:lnTo>
                  <a:pt x="242" y="130"/>
                </a:lnTo>
                <a:lnTo>
                  <a:pt x="254" y="132"/>
                </a:lnTo>
                <a:lnTo>
                  <a:pt x="262" y="134"/>
                </a:lnTo>
                <a:lnTo>
                  <a:pt x="276" y="142"/>
                </a:lnTo>
                <a:lnTo>
                  <a:pt x="284" y="132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84" name="Freeform 83"/>
          <p:cNvSpPr>
            <a:spLocks noChangeAspect="1"/>
          </p:cNvSpPr>
          <p:nvPr/>
        </p:nvSpPr>
        <p:spPr bwMode="auto">
          <a:xfrm>
            <a:off x="7418587" y="3402997"/>
            <a:ext cx="32360" cy="46091"/>
          </a:xfrm>
          <a:custGeom>
            <a:avLst/>
            <a:gdLst>
              <a:gd name="T0" fmla="*/ 0 w 24"/>
              <a:gd name="T1" fmla="*/ 2 h 30"/>
              <a:gd name="T2" fmla="*/ 1 w 24"/>
              <a:gd name="T3" fmla="*/ 0 h 30"/>
              <a:gd name="T4" fmla="*/ 3 w 24"/>
              <a:gd name="T5" fmla="*/ 2 h 30"/>
              <a:gd name="T6" fmla="*/ 2 w 24"/>
              <a:gd name="T7" fmla="*/ 6 h 30"/>
              <a:gd name="T8" fmla="*/ 2 w 24"/>
              <a:gd name="T9" fmla="*/ 5 h 30"/>
              <a:gd name="T10" fmla="*/ 2 w 24"/>
              <a:gd name="T11" fmla="*/ 5 h 30"/>
              <a:gd name="T12" fmla="*/ 1 w 24"/>
              <a:gd name="T13" fmla="*/ 4 h 30"/>
              <a:gd name="T14" fmla="*/ 1 w 24"/>
              <a:gd name="T15" fmla="*/ 2 h 30"/>
              <a:gd name="T16" fmla="*/ 1 w 24"/>
              <a:gd name="T17" fmla="*/ 2 h 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0"/>
              <a:gd name="T29" fmla="*/ 24 w 24"/>
              <a:gd name="T30" fmla="*/ 30 h 3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0">
                <a:moveTo>
                  <a:pt x="0" y="10"/>
                </a:moveTo>
                <a:lnTo>
                  <a:pt x="10" y="0"/>
                </a:lnTo>
                <a:lnTo>
                  <a:pt x="24" y="12"/>
                </a:lnTo>
                <a:lnTo>
                  <a:pt x="14" y="30"/>
                </a:lnTo>
                <a:lnTo>
                  <a:pt x="14" y="28"/>
                </a:lnTo>
                <a:lnTo>
                  <a:pt x="14" y="24"/>
                </a:lnTo>
                <a:lnTo>
                  <a:pt x="10" y="18"/>
                </a:lnTo>
                <a:lnTo>
                  <a:pt x="2" y="12"/>
                </a:lnTo>
                <a:lnTo>
                  <a:pt x="2" y="10"/>
                </a:lnTo>
              </a:path>
            </a:pathLst>
          </a:custGeom>
          <a:solidFill>
            <a:srgbClr val="FFFDC5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85" name="Freeform 84"/>
          <p:cNvSpPr>
            <a:spLocks noChangeAspect="1"/>
          </p:cNvSpPr>
          <p:nvPr/>
        </p:nvSpPr>
        <p:spPr bwMode="auto">
          <a:xfrm>
            <a:off x="6297409" y="4437049"/>
            <a:ext cx="770929" cy="965917"/>
          </a:xfrm>
          <a:custGeom>
            <a:avLst/>
            <a:gdLst>
              <a:gd name="T0" fmla="*/ 57 w 592"/>
              <a:gd name="T1" fmla="*/ 102 h 640"/>
              <a:gd name="T2" fmla="*/ 57 w 592"/>
              <a:gd name="T3" fmla="*/ 99 h 640"/>
              <a:gd name="T4" fmla="*/ 57 w 592"/>
              <a:gd name="T5" fmla="*/ 97 h 640"/>
              <a:gd name="T6" fmla="*/ 57 w 592"/>
              <a:gd name="T7" fmla="*/ 96 h 640"/>
              <a:gd name="T8" fmla="*/ 57 w 592"/>
              <a:gd name="T9" fmla="*/ 93 h 640"/>
              <a:gd name="T10" fmla="*/ 57 w 592"/>
              <a:gd name="T11" fmla="*/ 95 h 640"/>
              <a:gd name="T12" fmla="*/ 59 w 592"/>
              <a:gd name="T13" fmla="*/ 90 h 640"/>
              <a:gd name="T14" fmla="*/ 59 w 592"/>
              <a:gd name="T15" fmla="*/ 84 h 640"/>
              <a:gd name="T16" fmla="*/ 60 w 592"/>
              <a:gd name="T17" fmla="*/ 83 h 640"/>
              <a:gd name="T18" fmla="*/ 59 w 592"/>
              <a:gd name="T19" fmla="*/ 81 h 640"/>
              <a:gd name="T20" fmla="*/ 59 w 592"/>
              <a:gd name="T21" fmla="*/ 81 h 640"/>
              <a:gd name="T22" fmla="*/ 60 w 592"/>
              <a:gd name="T23" fmla="*/ 78 h 640"/>
              <a:gd name="T24" fmla="*/ 60 w 592"/>
              <a:gd name="T25" fmla="*/ 75 h 640"/>
              <a:gd name="T26" fmla="*/ 60 w 592"/>
              <a:gd name="T27" fmla="*/ 72 h 640"/>
              <a:gd name="T28" fmla="*/ 60 w 592"/>
              <a:gd name="T29" fmla="*/ 69 h 640"/>
              <a:gd name="T30" fmla="*/ 60 w 592"/>
              <a:gd name="T31" fmla="*/ 66 h 640"/>
              <a:gd name="T32" fmla="*/ 59 w 592"/>
              <a:gd name="T33" fmla="*/ 61 h 640"/>
              <a:gd name="T34" fmla="*/ 55 w 592"/>
              <a:gd name="T35" fmla="*/ 55 h 640"/>
              <a:gd name="T36" fmla="*/ 54 w 592"/>
              <a:gd name="T37" fmla="*/ 51 h 640"/>
              <a:gd name="T38" fmla="*/ 53 w 592"/>
              <a:gd name="T39" fmla="*/ 46 h 640"/>
              <a:gd name="T40" fmla="*/ 51 w 592"/>
              <a:gd name="T41" fmla="*/ 44 h 640"/>
              <a:gd name="T42" fmla="*/ 47 w 592"/>
              <a:gd name="T43" fmla="*/ 39 h 640"/>
              <a:gd name="T44" fmla="*/ 46 w 592"/>
              <a:gd name="T45" fmla="*/ 35 h 640"/>
              <a:gd name="T46" fmla="*/ 44 w 592"/>
              <a:gd name="T47" fmla="*/ 33 h 640"/>
              <a:gd name="T48" fmla="*/ 42 w 592"/>
              <a:gd name="T49" fmla="*/ 30 h 640"/>
              <a:gd name="T50" fmla="*/ 41 w 592"/>
              <a:gd name="T51" fmla="*/ 28 h 640"/>
              <a:gd name="T52" fmla="*/ 40 w 592"/>
              <a:gd name="T53" fmla="*/ 28 h 640"/>
              <a:gd name="T54" fmla="*/ 38 w 592"/>
              <a:gd name="T55" fmla="*/ 25 h 640"/>
              <a:gd name="T56" fmla="*/ 37 w 592"/>
              <a:gd name="T57" fmla="*/ 22 h 640"/>
              <a:gd name="T58" fmla="*/ 34 w 592"/>
              <a:gd name="T59" fmla="*/ 13 h 640"/>
              <a:gd name="T60" fmla="*/ 30 w 592"/>
              <a:gd name="T61" fmla="*/ 11 h 640"/>
              <a:gd name="T62" fmla="*/ 28 w 592"/>
              <a:gd name="T63" fmla="*/ 11 h 640"/>
              <a:gd name="T64" fmla="*/ 27 w 592"/>
              <a:gd name="T65" fmla="*/ 8 h 640"/>
              <a:gd name="T66" fmla="*/ 29 w 592"/>
              <a:gd name="T67" fmla="*/ 4 h 640"/>
              <a:gd name="T68" fmla="*/ 15 w 592"/>
              <a:gd name="T69" fmla="*/ 5 h 640"/>
              <a:gd name="T70" fmla="*/ 11 w 592"/>
              <a:gd name="T71" fmla="*/ 69 h 640"/>
              <a:gd name="T72" fmla="*/ 12 w 592"/>
              <a:gd name="T73" fmla="*/ 72 h 640"/>
              <a:gd name="T74" fmla="*/ 12 w 592"/>
              <a:gd name="T75" fmla="*/ 75 h 640"/>
              <a:gd name="T76" fmla="*/ 12 w 592"/>
              <a:gd name="T77" fmla="*/ 77 h 640"/>
              <a:gd name="T78" fmla="*/ 11 w 592"/>
              <a:gd name="T79" fmla="*/ 79 h 640"/>
              <a:gd name="T80" fmla="*/ 11 w 592"/>
              <a:gd name="T81" fmla="*/ 87 h 640"/>
              <a:gd name="T82" fmla="*/ 11 w 592"/>
              <a:gd name="T83" fmla="*/ 92 h 640"/>
              <a:gd name="T84" fmla="*/ 12 w 592"/>
              <a:gd name="T85" fmla="*/ 96 h 640"/>
              <a:gd name="T86" fmla="*/ 14 w 592"/>
              <a:gd name="T87" fmla="*/ 109 h 640"/>
              <a:gd name="T88" fmla="*/ 51 w 592"/>
              <a:gd name="T89" fmla="*/ 117 h 640"/>
              <a:gd name="T90" fmla="*/ 51 w 592"/>
              <a:gd name="T91" fmla="*/ 111 h 640"/>
              <a:gd name="T92" fmla="*/ 51 w 592"/>
              <a:gd name="T93" fmla="*/ 107 h 640"/>
              <a:gd name="T94" fmla="*/ 53 w 592"/>
              <a:gd name="T95" fmla="*/ 105 h 640"/>
              <a:gd name="T96" fmla="*/ 54 w 592"/>
              <a:gd name="T97" fmla="*/ 105 h 640"/>
              <a:gd name="T98" fmla="*/ 58 w 592"/>
              <a:gd name="T99" fmla="*/ 105 h 64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592"/>
              <a:gd name="T151" fmla="*/ 0 h 640"/>
              <a:gd name="T152" fmla="*/ 592 w 592"/>
              <a:gd name="T153" fmla="*/ 640 h 640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592" h="640">
                <a:moveTo>
                  <a:pt x="564" y="572"/>
                </a:moveTo>
                <a:lnTo>
                  <a:pt x="558" y="568"/>
                </a:lnTo>
                <a:lnTo>
                  <a:pt x="558" y="562"/>
                </a:lnTo>
                <a:lnTo>
                  <a:pt x="564" y="560"/>
                </a:lnTo>
                <a:lnTo>
                  <a:pt x="566" y="546"/>
                </a:lnTo>
                <a:lnTo>
                  <a:pt x="560" y="546"/>
                </a:lnTo>
                <a:lnTo>
                  <a:pt x="562" y="540"/>
                </a:lnTo>
                <a:lnTo>
                  <a:pt x="562" y="534"/>
                </a:lnTo>
                <a:lnTo>
                  <a:pt x="558" y="532"/>
                </a:lnTo>
                <a:lnTo>
                  <a:pt x="560" y="540"/>
                </a:lnTo>
                <a:lnTo>
                  <a:pt x="558" y="538"/>
                </a:lnTo>
                <a:lnTo>
                  <a:pt x="554" y="526"/>
                </a:lnTo>
                <a:lnTo>
                  <a:pt x="550" y="516"/>
                </a:lnTo>
                <a:lnTo>
                  <a:pt x="550" y="512"/>
                </a:lnTo>
                <a:lnTo>
                  <a:pt x="552" y="510"/>
                </a:lnTo>
                <a:lnTo>
                  <a:pt x="554" y="512"/>
                </a:lnTo>
                <a:lnTo>
                  <a:pt x="560" y="516"/>
                </a:lnTo>
                <a:lnTo>
                  <a:pt x="562" y="520"/>
                </a:lnTo>
                <a:lnTo>
                  <a:pt x="562" y="496"/>
                </a:lnTo>
                <a:lnTo>
                  <a:pt x="556" y="490"/>
                </a:lnTo>
                <a:lnTo>
                  <a:pt x="570" y="492"/>
                </a:lnTo>
                <a:lnTo>
                  <a:pt x="570" y="464"/>
                </a:lnTo>
                <a:lnTo>
                  <a:pt x="572" y="460"/>
                </a:lnTo>
                <a:lnTo>
                  <a:pt x="572" y="458"/>
                </a:lnTo>
                <a:lnTo>
                  <a:pt x="580" y="456"/>
                </a:lnTo>
                <a:lnTo>
                  <a:pt x="582" y="456"/>
                </a:lnTo>
                <a:lnTo>
                  <a:pt x="582" y="454"/>
                </a:lnTo>
                <a:lnTo>
                  <a:pt x="580" y="450"/>
                </a:lnTo>
                <a:lnTo>
                  <a:pt x="580" y="448"/>
                </a:lnTo>
                <a:lnTo>
                  <a:pt x="572" y="446"/>
                </a:lnTo>
                <a:lnTo>
                  <a:pt x="570" y="444"/>
                </a:lnTo>
                <a:lnTo>
                  <a:pt x="568" y="442"/>
                </a:lnTo>
                <a:lnTo>
                  <a:pt x="570" y="440"/>
                </a:lnTo>
                <a:lnTo>
                  <a:pt x="574" y="438"/>
                </a:lnTo>
                <a:lnTo>
                  <a:pt x="578" y="436"/>
                </a:lnTo>
                <a:lnTo>
                  <a:pt x="576" y="426"/>
                </a:lnTo>
                <a:lnTo>
                  <a:pt x="576" y="420"/>
                </a:lnTo>
                <a:lnTo>
                  <a:pt x="576" y="414"/>
                </a:lnTo>
                <a:lnTo>
                  <a:pt x="578" y="410"/>
                </a:lnTo>
                <a:lnTo>
                  <a:pt x="582" y="406"/>
                </a:lnTo>
                <a:lnTo>
                  <a:pt x="584" y="404"/>
                </a:lnTo>
                <a:lnTo>
                  <a:pt x="584" y="396"/>
                </a:lnTo>
                <a:lnTo>
                  <a:pt x="592" y="390"/>
                </a:lnTo>
                <a:lnTo>
                  <a:pt x="590" y="380"/>
                </a:lnTo>
                <a:lnTo>
                  <a:pt x="580" y="378"/>
                </a:lnTo>
                <a:lnTo>
                  <a:pt x="576" y="372"/>
                </a:lnTo>
                <a:lnTo>
                  <a:pt x="578" y="372"/>
                </a:lnTo>
                <a:lnTo>
                  <a:pt x="576" y="364"/>
                </a:lnTo>
                <a:lnTo>
                  <a:pt x="576" y="358"/>
                </a:lnTo>
                <a:lnTo>
                  <a:pt x="574" y="344"/>
                </a:lnTo>
                <a:lnTo>
                  <a:pt x="568" y="332"/>
                </a:lnTo>
                <a:lnTo>
                  <a:pt x="562" y="322"/>
                </a:lnTo>
                <a:lnTo>
                  <a:pt x="554" y="314"/>
                </a:lnTo>
                <a:lnTo>
                  <a:pt x="540" y="302"/>
                </a:lnTo>
                <a:lnTo>
                  <a:pt x="536" y="300"/>
                </a:lnTo>
                <a:lnTo>
                  <a:pt x="534" y="298"/>
                </a:lnTo>
                <a:lnTo>
                  <a:pt x="532" y="280"/>
                </a:lnTo>
                <a:lnTo>
                  <a:pt x="526" y="268"/>
                </a:lnTo>
                <a:lnTo>
                  <a:pt x="520" y="258"/>
                </a:lnTo>
                <a:lnTo>
                  <a:pt x="512" y="252"/>
                </a:lnTo>
                <a:lnTo>
                  <a:pt x="504" y="248"/>
                </a:lnTo>
                <a:lnTo>
                  <a:pt x="498" y="246"/>
                </a:lnTo>
                <a:lnTo>
                  <a:pt x="492" y="244"/>
                </a:lnTo>
                <a:lnTo>
                  <a:pt x="476" y="230"/>
                </a:lnTo>
                <a:lnTo>
                  <a:pt x="464" y="220"/>
                </a:lnTo>
                <a:lnTo>
                  <a:pt x="460" y="212"/>
                </a:lnTo>
                <a:lnTo>
                  <a:pt x="456" y="202"/>
                </a:lnTo>
                <a:lnTo>
                  <a:pt x="450" y="194"/>
                </a:lnTo>
                <a:lnTo>
                  <a:pt x="446" y="190"/>
                </a:lnTo>
                <a:lnTo>
                  <a:pt x="440" y="186"/>
                </a:lnTo>
                <a:lnTo>
                  <a:pt x="432" y="184"/>
                </a:lnTo>
                <a:lnTo>
                  <a:pt x="428" y="184"/>
                </a:lnTo>
                <a:lnTo>
                  <a:pt x="424" y="180"/>
                </a:lnTo>
                <a:lnTo>
                  <a:pt x="418" y="172"/>
                </a:lnTo>
                <a:lnTo>
                  <a:pt x="414" y="164"/>
                </a:lnTo>
                <a:lnTo>
                  <a:pt x="410" y="158"/>
                </a:lnTo>
                <a:lnTo>
                  <a:pt x="408" y="154"/>
                </a:lnTo>
                <a:lnTo>
                  <a:pt x="404" y="152"/>
                </a:lnTo>
                <a:lnTo>
                  <a:pt x="396" y="152"/>
                </a:lnTo>
                <a:lnTo>
                  <a:pt x="394" y="154"/>
                </a:lnTo>
                <a:lnTo>
                  <a:pt x="386" y="152"/>
                </a:lnTo>
                <a:lnTo>
                  <a:pt x="380" y="148"/>
                </a:lnTo>
                <a:lnTo>
                  <a:pt x="376" y="144"/>
                </a:lnTo>
                <a:lnTo>
                  <a:pt x="372" y="138"/>
                </a:lnTo>
                <a:lnTo>
                  <a:pt x="366" y="128"/>
                </a:lnTo>
                <a:lnTo>
                  <a:pt x="364" y="122"/>
                </a:lnTo>
                <a:lnTo>
                  <a:pt x="358" y="118"/>
                </a:lnTo>
                <a:lnTo>
                  <a:pt x="352" y="110"/>
                </a:lnTo>
                <a:lnTo>
                  <a:pt x="340" y="94"/>
                </a:lnTo>
                <a:lnTo>
                  <a:pt x="330" y="72"/>
                </a:lnTo>
                <a:lnTo>
                  <a:pt x="322" y="70"/>
                </a:lnTo>
                <a:lnTo>
                  <a:pt x="306" y="68"/>
                </a:lnTo>
                <a:lnTo>
                  <a:pt x="296" y="64"/>
                </a:lnTo>
                <a:lnTo>
                  <a:pt x="288" y="58"/>
                </a:lnTo>
                <a:lnTo>
                  <a:pt x="280" y="58"/>
                </a:lnTo>
                <a:lnTo>
                  <a:pt x="276" y="56"/>
                </a:lnTo>
                <a:lnTo>
                  <a:pt x="272" y="54"/>
                </a:lnTo>
                <a:lnTo>
                  <a:pt x="268" y="50"/>
                </a:lnTo>
                <a:lnTo>
                  <a:pt x="268" y="46"/>
                </a:lnTo>
                <a:lnTo>
                  <a:pt x="268" y="40"/>
                </a:lnTo>
                <a:lnTo>
                  <a:pt x="272" y="30"/>
                </a:lnTo>
                <a:lnTo>
                  <a:pt x="278" y="20"/>
                </a:lnTo>
                <a:lnTo>
                  <a:pt x="284" y="10"/>
                </a:lnTo>
                <a:lnTo>
                  <a:pt x="292" y="0"/>
                </a:lnTo>
                <a:lnTo>
                  <a:pt x="148" y="22"/>
                </a:lnTo>
                <a:lnTo>
                  <a:pt x="0" y="40"/>
                </a:lnTo>
                <a:lnTo>
                  <a:pt x="84" y="334"/>
                </a:lnTo>
                <a:lnTo>
                  <a:pt x="102" y="378"/>
                </a:lnTo>
                <a:lnTo>
                  <a:pt x="104" y="380"/>
                </a:lnTo>
                <a:lnTo>
                  <a:pt x="108" y="384"/>
                </a:lnTo>
                <a:lnTo>
                  <a:pt x="112" y="392"/>
                </a:lnTo>
                <a:lnTo>
                  <a:pt x="114" y="406"/>
                </a:lnTo>
                <a:lnTo>
                  <a:pt x="116" y="408"/>
                </a:lnTo>
                <a:lnTo>
                  <a:pt x="118" y="410"/>
                </a:lnTo>
                <a:lnTo>
                  <a:pt x="122" y="412"/>
                </a:lnTo>
                <a:lnTo>
                  <a:pt x="124" y="416"/>
                </a:lnTo>
                <a:lnTo>
                  <a:pt x="124" y="420"/>
                </a:lnTo>
                <a:lnTo>
                  <a:pt x="120" y="426"/>
                </a:lnTo>
                <a:lnTo>
                  <a:pt x="112" y="432"/>
                </a:lnTo>
                <a:lnTo>
                  <a:pt x="110" y="436"/>
                </a:lnTo>
                <a:lnTo>
                  <a:pt x="110" y="442"/>
                </a:lnTo>
                <a:lnTo>
                  <a:pt x="108" y="468"/>
                </a:lnTo>
                <a:lnTo>
                  <a:pt x="106" y="476"/>
                </a:lnTo>
                <a:lnTo>
                  <a:pt x="106" y="488"/>
                </a:lnTo>
                <a:lnTo>
                  <a:pt x="106" y="496"/>
                </a:lnTo>
                <a:lnTo>
                  <a:pt x="108" y="504"/>
                </a:lnTo>
                <a:lnTo>
                  <a:pt x="112" y="512"/>
                </a:lnTo>
                <a:lnTo>
                  <a:pt x="118" y="520"/>
                </a:lnTo>
                <a:lnTo>
                  <a:pt x="118" y="528"/>
                </a:lnTo>
                <a:lnTo>
                  <a:pt x="120" y="542"/>
                </a:lnTo>
                <a:lnTo>
                  <a:pt x="120" y="562"/>
                </a:lnTo>
                <a:lnTo>
                  <a:pt x="138" y="600"/>
                </a:lnTo>
                <a:lnTo>
                  <a:pt x="158" y="636"/>
                </a:lnTo>
                <a:lnTo>
                  <a:pt x="478" y="616"/>
                </a:lnTo>
                <a:lnTo>
                  <a:pt x="492" y="640"/>
                </a:lnTo>
                <a:lnTo>
                  <a:pt x="508" y="640"/>
                </a:lnTo>
                <a:lnTo>
                  <a:pt x="506" y="626"/>
                </a:lnTo>
                <a:lnTo>
                  <a:pt x="504" y="608"/>
                </a:lnTo>
                <a:lnTo>
                  <a:pt x="500" y="598"/>
                </a:lnTo>
                <a:lnTo>
                  <a:pt x="498" y="590"/>
                </a:lnTo>
                <a:lnTo>
                  <a:pt x="500" y="582"/>
                </a:lnTo>
                <a:lnTo>
                  <a:pt x="502" y="578"/>
                </a:lnTo>
                <a:lnTo>
                  <a:pt x="506" y="576"/>
                </a:lnTo>
                <a:lnTo>
                  <a:pt x="510" y="574"/>
                </a:lnTo>
                <a:lnTo>
                  <a:pt x="514" y="572"/>
                </a:lnTo>
                <a:lnTo>
                  <a:pt x="520" y="576"/>
                </a:lnTo>
                <a:lnTo>
                  <a:pt x="528" y="578"/>
                </a:lnTo>
                <a:lnTo>
                  <a:pt x="544" y="582"/>
                </a:lnTo>
                <a:lnTo>
                  <a:pt x="562" y="582"/>
                </a:lnTo>
                <a:lnTo>
                  <a:pt x="564" y="572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186" name="Group 105"/>
          <p:cNvGrpSpPr>
            <a:grpSpLocks noChangeAspect="1"/>
          </p:cNvGrpSpPr>
          <p:nvPr/>
        </p:nvGrpSpPr>
        <p:grpSpPr bwMode="auto">
          <a:xfrm>
            <a:off x="2153428" y="5903960"/>
            <a:ext cx="422583" cy="314624"/>
            <a:chOff x="1434" y="3619"/>
            <a:chExt cx="324" cy="208"/>
          </a:xfrm>
          <a:solidFill>
            <a:srgbClr val="0070C0"/>
          </a:solidFill>
        </p:grpSpPr>
        <p:sp>
          <p:nvSpPr>
            <p:cNvPr id="2194" name="Freeform 106"/>
            <p:cNvSpPr>
              <a:spLocks noChangeAspect="1"/>
            </p:cNvSpPr>
            <p:nvPr/>
          </p:nvSpPr>
          <p:spPr bwMode="auto">
            <a:xfrm>
              <a:off x="1460" y="3619"/>
              <a:ext cx="28" cy="22"/>
            </a:xfrm>
            <a:custGeom>
              <a:avLst/>
              <a:gdLst>
                <a:gd name="T0" fmla="*/ 0 w 28"/>
                <a:gd name="T1" fmla="*/ 12 h 22"/>
                <a:gd name="T2" fmla="*/ 0 w 28"/>
                <a:gd name="T3" fmla="*/ 10 h 22"/>
                <a:gd name="T4" fmla="*/ 6 w 28"/>
                <a:gd name="T5" fmla="*/ 6 h 22"/>
                <a:gd name="T6" fmla="*/ 12 w 28"/>
                <a:gd name="T7" fmla="*/ 2 h 22"/>
                <a:gd name="T8" fmla="*/ 24 w 28"/>
                <a:gd name="T9" fmla="*/ 0 h 22"/>
                <a:gd name="T10" fmla="*/ 26 w 28"/>
                <a:gd name="T11" fmla="*/ 4 h 22"/>
                <a:gd name="T12" fmla="*/ 28 w 28"/>
                <a:gd name="T13" fmla="*/ 8 h 22"/>
                <a:gd name="T14" fmla="*/ 22 w 28"/>
                <a:gd name="T15" fmla="*/ 22 h 22"/>
                <a:gd name="T16" fmla="*/ 18 w 28"/>
                <a:gd name="T17" fmla="*/ 22 h 22"/>
                <a:gd name="T18" fmla="*/ 12 w 28"/>
                <a:gd name="T19" fmla="*/ 20 h 22"/>
                <a:gd name="T20" fmla="*/ 4 w 28"/>
                <a:gd name="T21" fmla="*/ 16 h 22"/>
                <a:gd name="T22" fmla="*/ 0 w 28"/>
                <a:gd name="T23" fmla="*/ 14 h 22"/>
                <a:gd name="T24" fmla="*/ 0 w 28"/>
                <a:gd name="T25" fmla="*/ 14 h 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"/>
                <a:gd name="T40" fmla="*/ 0 h 22"/>
                <a:gd name="T41" fmla="*/ 28 w 28"/>
                <a:gd name="T42" fmla="*/ 22 h 2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" h="22">
                  <a:moveTo>
                    <a:pt x="0" y="12"/>
                  </a:moveTo>
                  <a:lnTo>
                    <a:pt x="0" y="10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22" y="22"/>
                  </a:lnTo>
                  <a:lnTo>
                    <a:pt x="18" y="22"/>
                  </a:lnTo>
                  <a:lnTo>
                    <a:pt x="12" y="20"/>
                  </a:lnTo>
                  <a:lnTo>
                    <a:pt x="4" y="16"/>
                  </a:lnTo>
                  <a:lnTo>
                    <a:pt x="0" y="14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95" name="Freeform 107"/>
            <p:cNvSpPr>
              <a:spLocks noChangeAspect="1"/>
            </p:cNvSpPr>
            <p:nvPr/>
          </p:nvSpPr>
          <p:spPr bwMode="auto">
            <a:xfrm>
              <a:off x="1552" y="3653"/>
              <a:ext cx="34" cy="28"/>
            </a:xfrm>
            <a:custGeom>
              <a:avLst/>
              <a:gdLst>
                <a:gd name="T0" fmla="*/ 0 w 34"/>
                <a:gd name="T1" fmla="*/ 4 h 28"/>
                <a:gd name="T2" fmla="*/ 8 w 34"/>
                <a:gd name="T3" fmla="*/ 6 h 28"/>
                <a:gd name="T4" fmla="*/ 10 w 34"/>
                <a:gd name="T5" fmla="*/ 0 h 28"/>
                <a:gd name="T6" fmla="*/ 12 w 34"/>
                <a:gd name="T7" fmla="*/ 0 h 28"/>
                <a:gd name="T8" fmla="*/ 14 w 34"/>
                <a:gd name="T9" fmla="*/ 0 h 28"/>
                <a:gd name="T10" fmla="*/ 18 w 34"/>
                <a:gd name="T11" fmla="*/ 6 h 28"/>
                <a:gd name="T12" fmla="*/ 20 w 34"/>
                <a:gd name="T13" fmla="*/ 10 h 28"/>
                <a:gd name="T14" fmla="*/ 30 w 34"/>
                <a:gd name="T15" fmla="*/ 18 h 28"/>
                <a:gd name="T16" fmla="*/ 32 w 34"/>
                <a:gd name="T17" fmla="*/ 20 h 28"/>
                <a:gd name="T18" fmla="*/ 34 w 34"/>
                <a:gd name="T19" fmla="*/ 26 h 28"/>
                <a:gd name="T20" fmla="*/ 34 w 34"/>
                <a:gd name="T21" fmla="*/ 28 h 28"/>
                <a:gd name="T22" fmla="*/ 30 w 34"/>
                <a:gd name="T23" fmla="*/ 28 h 28"/>
                <a:gd name="T24" fmla="*/ 26 w 34"/>
                <a:gd name="T25" fmla="*/ 26 h 28"/>
                <a:gd name="T26" fmla="*/ 16 w 34"/>
                <a:gd name="T27" fmla="*/ 22 h 28"/>
                <a:gd name="T28" fmla="*/ 12 w 34"/>
                <a:gd name="T29" fmla="*/ 24 h 28"/>
                <a:gd name="T30" fmla="*/ 8 w 34"/>
                <a:gd name="T31" fmla="*/ 26 h 28"/>
                <a:gd name="T32" fmla="*/ 2 w 34"/>
                <a:gd name="T33" fmla="*/ 16 h 28"/>
                <a:gd name="T34" fmla="*/ 0 w 34"/>
                <a:gd name="T35" fmla="*/ 4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4"/>
                <a:gd name="T55" fmla="*/ 0 h 28"/>
                <a:gd name="T56" fmla="*/ 34 w 34"/>
                <a:gd name="T57" fmla="*/ 28 h 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4" h="28">
                  <a:moveTo>
                    <a:pt x="0" y="4"/>
                  </a:moveTo>
                  <a:lnTo>
                    <a:pt x="8" y="6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6"/>
                  </a:lnTo>
                  <a:lnTo>
                    <a:pt x="20" y="10"/>
                  </a:lnTo>
                  <a:lnTo>
                    <a:pt x="30" y="18"/>
                  </a:lnTo>
                  <a:lnTo>
                    <a:pt x="32" y="20"/>
                  </a:lnTo>
                  <a:lnTo>
                    <a:pt x="34" y="26"/>
                  </a:lnTo>
                  <a:lnTo>
                    <a:pt x="34" y="28"/>
                  </a:lnTo>
                  <a:lnTo>
                    <a:pt x="30" y="28"/>
                  </a:lnTo>
                  <a:lnTo>
                    <a:pt x="26" y="26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8" y="26"/>
                  </a:lnTo>
                  <a:lnTo>
                    <a:pt x="2" y="16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96" name="Freeform 108"/>
            <p:cNvSpPr>
              <a:spLocks noChangeAspect="1"/>
            </p:cNvSpPr>
            <p:nvPr/>
          </p:nvSpPr>
          <p:spPr bwMode="auto">
            <a:xfrm>
              <a:off x="1610" y="3681"/>
              <a:ext cx="32" cy="12"/>
            </a:xfrm>
            <a:custGeom>
              <a:avLst/>
              <a:gdLst>
                <a:gd name="T0" fmla="*/ 2 w 32"/>
                <a:gd name="T1" fmla="*/ 0 h 12"/>
                <a:gd name="T2" fmla="*/ 0 w 32"/>
                <a:gd name="T3" fmla="*/ 8 h 12"/>
                <a:gd name="T4" fmla="*/ 20 w 32"/>
                <a:gd name="T5" fmla="*/ 12 h 12"/>
                <a:gd name="T6" fmla="*/ 30 w 32"/>
                <a:gd name="T7" fmla="*/ 8 h 12"/>
                <a:gd name="T8" fmla="*/ 32 w 32"/>
                <a:gd name="T9" fmla="*/ 6 h 12"/>
                <a:gd name="T10" fmla="*/ 30 w 32"/>
                <a:gd name="T11" fmla="*/ 4 h 12"/>
                <a:gd name="T12" fmla="*/ 28 w 32"/>
                <a:gd name="T13" fmla="*/ 2 h 12"/>
                <a:gd name="T14" fmla="*/ 20 w 32"/>
                <a:gd name="T15" fmla="*/ 2 h 12"/>
                <a:gd name="T16" fmla="*/ 4 w 32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12"/>
                <a:gd name="T29" fmla="*/ 32 w 3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12">
                  <a:moveTo>
                    <a:pt x="2" y="0"/>
                  </a:moveTo>
                  <a:lnTo>
                    <a:pt x="0" y="8"/>
                  </a:lnTo>
                  <a:lnTo>
                    <a:pt x="20" y="12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28" y="2"/>
                  </a:lnTo>
                  <a:lnTo>
                    <a:pt x="20" y="2"/>
                  </a:lnTo>
                  <a:lnTo>
                    <a:pt x="4" y="0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97" name="Freeform 109"/>
            <p:cNvSpPr>
              <a:spLocks noChangeAspect="1"/>
            </p:cNvSpPr>
            <p:nvPr/>
          </p:nvSpPr>
          <p:spPr bwMode="auto">
            <a:xfrm>
              <a:off x="1646" y="3697"/>
              <a:ext cx="40" cy="28"/>
            </a:xfrm>
            <a:custGeom>
              <a:avLst/>
              <a:gdLst>
                <a:gd name="T0" fmla="*/ 2 w 40"/>
                <a:gd name="T1" fmla="*/ 8 h 28"/>
                <a:gd name="T2" fmla="*/ 0 w 40"/>
                <a:gd name="T3" fmla="*/ 6 h 28"/>
                <a:gd name="T4" fmla="*/ 0 w 40"/>
                <a:gd name="T5" fmla="*/ 2 h 28"/>
                <a:gd name="T6" fmla="*/ 0 w 40"/>
                <a:gd name="T7" fmla="*/ 0 h 28"/>
                <a:gd name="T8" fmla="*/ 2 w 40"/>
                <a:gd name="T9" fmla="*/ 0 h 28"/>
                <a:gd name="T10" fmla="*/ 6 w 40"/>
                <a:gd name="T11" fmla="*/ 0 h 28"/>
                <a:gd name="T12" fmla="*/ 10 w 40"/>
                <a:gd name="T13" fmla="*/ 2 h 28"/>
                <a:gd name="T14" fmla="*/ 18 w 40"/>
                <a:gd name="T15" fmla="*/ 4 h 28"/>
                <a:gd name="T16" fmla="*/ 26 w 40"/>
                <a:gd name="T17" fmla="*/ 4 h 28"/>
                <a:gd name="T18" fmla="*/ 34 w 40"/>
                <a:gd name="T19" fmla="*/ 10 h 28"/>
                <a:gd name="T20" fmla="*/ 36 w 40"/>
                <a:gd name="T21" fmla="*/ 12 h 28"/>
                <a:gd name="T22" fmla="*/ 40 w 40"/>
                <a:gd name="T23" fmla="*/ 16 h 28"/>
                <a:gd name="T24" fmla="*/ 40 w 40"/>
                <a:gd name="T25" fmla="*/ 20 h 28"/>
                <a:gd name="T26" fmla="*/ 40 w 40"/>
                <a:gd name="T27" fmla="*/ 22 h 28"/>
                <a:gd name="T28" fmla="*/ 36 w 40"/>
                <a:gd name="T29" fmla="*/ 22 h 28"/>
                <a:gd name="T30" fmla="*/ 30 w 40"/>
                <a:gd name="T31" fmla="*/ 24 h 28"/>
                <a:gd name="T32" fmla="*/ 22 w 40"/>
                <a:gd name="T33" fmla="*/ 28 h 28"/>
                <a:gd name="T34" fmla="*/ 20 w 40"/>
                <a:gd name="T35" fmla="*/ 28 h 28"/>
                <a:gd name="T36" fmla="*/ 18 w 40"/>
                <a:gd name="T37" fmla="*/ 26 h 28"/>
                <a:gd name="T38" fmla="*/ 16 w 40"/>
                <a:gd name="T39" fmla="*/ 22 h 28"/>
                <a:gd name="T40" fmla="*/ 14 w 40"/>
                <a:gd name="T41" fmla="*/ 18 h 28"/>
                <a:gd name="T42" fmla="*/ 8 w 40"/>
                <a:gd name="T43" fmla="*/ 12 h 28"/>
                <a:gd name="T44" fmla="*/ 4 w 40"/>
                <a:gd name="T45" fmla="*/ 8 h 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0"/>
                <a:gd name="T70" fmla="*/ 0 h 28"/>
                <a:gd name="T71" fmla="*/ 40 w 40"/>
                <a:gd name="T72" fmla="*/ 28 h 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0" h="28">
                  <a:moveTo>
                    <a:pt x="2" y="8"/>
                  </a:move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8" y="4"/>
                  </a:lnTo>
                  <a:lnTo>
                    <a:pt x="26" y="4"/>
                  </a:lnTo>
                  <a:lnTo>
                    <a:pt x="34" y="10"/>
                  </a:lnTo>
                  <a:lnTo>
                    <a:pt x="36" y="12"/>
                  </a:lnTo>
                  <a:lnTo>
                    <a:pt x="40" y="16"/>
                  </a:lnTo>
                  <a:lnTo>
                    <a:pt x="40" y="20"/>
                  </a:lnTo>
                  <a:lnTo>
                    <a:pt x="40" y="22"/>
                  </a:lnTo>
                  <a:lnTo>
                    <a:pt x="36" y="22"/>
                  </a:lnTo>
                  <a:lnTo>
                    <a:pt x="30" y="24"/>
                  </a:lnTo>
                  <a:lnTo>
                    <a:pt x="22" y="28"/>
                  </a:lnTo>
                  <a:lnTo>
                    <a:pt x="20" y="28"/>
                  </a:lnTo>
                  <a:lnTo>
                    <a:pt x="18" y="26"/>
                  </a:lnTo>
                  <a:lnTo>
                    <a:pt x="16" y="22"/>
                  </a:lnTo>
                  <a:lnTo>
                    <a:pt x="14" y="18"/>
                  </a:lnTo>
                  <a:lnTo>
                    <a:pt x="8" y="12"/>
                  </a:lnTo>
                  <a:lnTo>
                    <a:pt x="4" y="8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98" name="Freeform 110"/>
            <p:cNvSpPr>
              <a:spLocks noChangeAspect="1"/>
            </p:cNvSpPr>
            <p:nvPr/>
          </p:nvSpPr>
          <p:spPr bwMode="auto">
            <a:xfrm>
              <a:off x="1682" y="3741"/>
              <a:ext cx="76" cy="86"/>
            </a:xfrm>
            <a:custGeom>
              <a:avLst/>
              <a:gdLst>
                <a:gd name="T0" fmla="*/ 10 w 76"/>
                <a:gd name="T1" fmla="*/ 6 h 86"/>
                <a:gd name="T2" fmla="*/ 16 w 76"/>
                <a:gd name="T3" fmla="*/ 0 h 86"/>
                <a:gd name="T4" fmla="*/ 24 w 76"/>
                <a:gd name="T5" fmla="*/ 8 h 86"/>
                <a:gd name="T6" fmla="*/ 52 w 76"/>
                <a:gd name="T7" fmla="*/ 20 h 86"/>
                <a:gd name="T8" fmla="*/ 60 w 76"/>
                <a:gd name="T9" fmla="*/ 24 h 86"/>
                <a:gd name="T10" fmla="*/ 60 w 76"/>
                <a:gd name="T11" fmla="*/ 32 h 86"/>
                <a:gd name="T12" fmla="*/ 70 w 76"/>
                <a:gd name="T13" fmla="*/ 44 h 86"/>
                <a:gd name="T14" fmla="*/ 72 w 76"/>
                <a:gd name="T15" fmla="*/ 44 h 86"/>
                <a:gd name="T16" fmla="*/ 74 w 76"/>
                <a:gd name="T17" fmla="*/ 48 h 86"/>
                <a:gd name="T18" fmla="*/ 76 w 76"/>
                <a:gd name="T19" fmla="*/ 50 h 86"/>
                <a:gd name="T20" fmla="*/ 74 w 76"/>
                <a:gd name="T21" fmla="*/ 52 h 86"/>
                <a:gd name="T22" fmla="*/ 72 w 76"/>
                <a:gd name="T23" fmla="*/ 56 h 86"/>
                <a:gd name="T24" fmla="*/ 66 w 76"/>
                <a:gd name="T25" fmla="*/ 60 h 86"/>
                <a:gd name="T26" fmla="*/ 60 w 76"/>
                <a:gd name="T27" fmla="*/ 60 h 86"/>
                <a:gd name="T28" fmla="*/ 50 w 76"/>
                <a:gd name="T29" fmla="*/ 64 h 86"/>
                <a:gd name="T30" fmla="*/ 42 w 76"/>
                <a:gd name="T31" fmla="*/ 66 h 86"/>
                <a:gd name="T32" fmla="*/ 36 w 76"/>
                <a:gd name="T33" fmla="*/ 70 h 86"/>
                <a:gd name="T34" fmla="*/ 30 w 76"/>
                <a:gd name="T35" fmla="*/ 78 h 86"/>
                <a:gd name="T36" fmla="*/ 26 w 76"/>
                <a:gd name="T37" fmla="*/ 86 h 86"/>
                <a:gd name="T38" fmla="*/ 24 w 76"/>
                <a:gd name="T39" fmla="*/ 86 h 86"/>
                <a:gd name="T40" fmla="*/ 18 w 76"/>
                <a:gd name="T41" fmla="*/ 82 h 86"/>
                <a:gd name="T42" fmla="*/ 12 w 76"/>
                <a:gd name="T43" fmla="*/ 74 h 86"/>
                <a:gd name="T44" fmla="*/ 10 w 76"/>
                <a:gd name="T45" fmla="*/ 68 h 86"/>
                <a:gd name="T46" fmla="*/ 10 w 76"/>
                <a:gd name="T47" fmla="*/ 62 h 86"/>
                <a:gd name="T48" fmla="*/ 10 w 76"/>
                <a:gd name="T49" fmla="*/ 56 h 86"/>
                <a:gd name="T50" fmla="*/ 8 w 76"/>
                <a:gd name="T51" fmla="*/ 50 h 86"/>
                <a:gd name="T52" fmla="*/ 4 w 76"/>
                <a:gd name="T53" fmla="*/ 42 h 86"/>
                <a:gd name="T54" fmla="*/ 2 w 76"/>
                <a:gd name="T55" fmla="*/ 40 h 86"/>
                <a:gd name="T56" fmla="*/ 0 w 76"/>
                <a:gd name="T57" fmla="*/ 34 h 86"/>
                <a:gd name="T58" fmla="*/ 0 w 76"/>
                <a:gd name="T59" fmla="*/ 32 h 86"/>
                <a:gd name="T60" fmla="*/ 2 w 76"/>
                <a:gd name="T61" fmla="*/ 30 h 86"/>
                <a:gd name="T62" fmla="*/ 4 w 76"/>
                <a:gd name="T63" fmla="*/ 28 h 86"/>
                <a:gd name="T64" fmla="*/ 8 w 76"/>
                <a:gd name="T65" fmla="*/ 28 h 86"/>
                <a:gd name="T66" fmla="*/ 10 w 76"/>
                <a:gd name="T67" fmla="*/ 28 h 86"/>
                <a:gd name="T68" fmla="*/ 12 w 76"/>
                <a:gd name="T69" fmla="*/ 24 h 86"/>
                <a:gd name="T70" fmla="*/ 12 w 76"/>
                <a:gd name="T71" fmla="*/ 12 h 86"/>
                <a:gd name="T72" fmla="*/ 12 w 76"/>
                <a:gd name="T73" fmla="*/ 8 h 86"/>
                <a:gd name="T74" fmla="*/ 12 w 76"/>
                <a:gd name="T75" fmla="*/ 6 h 8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6"/>
                <a:gd name="T115" fmla="*/ 0 h 86"/>
                <a:gd name="T116" fmla="*/ 76 w 76"/>
                <a:gd name="T117" fmla="*/ 86 h 8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6" h="86">
                  <a:moveTo>
                    <a:pt x="10" y="6"/>
                  </a:moveTo>
                  <a:lnTo>
                    <a:pt x="16" y="0"/>
                  </a:lnTo>
                  <a:lnTo>
                    <a:pt x="24" y="8"/>
                  </a:lnTo>
                  <a:lnTo>
                    <a:pt x="52" y="20"/>
                  </a:lnTo>
                  <a:lnTo>
                    <a:pt x="60" y="24"/>
                  </a:lnTo>
                  <a:lnTo>
                    <a:pt x="60" y="32"/>
                  </a:lnTo>
                  <a:lnTo>
                    <a:pt x="70" y="44"/>
                  </a:lnTo>
                  <a:lnTo>
                    <a:pt x="72" y="44"/>
                  </a:lnTo>
                  <a:lnTo>
                    <a:pt x="74" y="48"/>
                  </a:lnTo>
                  <a:lnTo>
                    <a:pt x="76" y="50"/>
                  </a:lnTo>
                  <a:lnTo>
                    <a:pt x="74" y="52"/>
                  </a:lnTo>
                  <a:lnTo>
                    <a:pt x="72" y="56"/>
                  </a:lnTo>
                  <a:lnTo>
                    <a:pt x="66" y="60"/>
                  </a:lnTo>
                  <a:lnTo>
                    <a:pt x="60" y="60"/>
                  </a:lnTo>
                  <a:lnTo>
                    <a:pt x="50" y="64"/>
                  </a:lnTo>
                  <a:lnTo>
                    <a:pt x="42" y="66"/>
                  </a:lnTo>
                  <a:lnTo>
                    <a:pt x="36" y="70"/>
                  </a:lnTo>
                  <a:lnTo>
                    <a:pt x="30" y="78"/>
                  </a:lnTo>
                  <a:lnTo>
                    <a:pt x="26" y="86"/>
                  </a:lnTo>
                  <a:lnTo>
                    <a:pt x="24" y="86"/>
                  </a:lnTo>
                  <a:lnTo>
                    <a:pt x="18" y="82"/>
                  </a:lnTo>
                  <a:lnTo>
                    <a:pt x="12" y="74"/>
                  </a:lnTo>
                  <a:lnTo>
                    <a:pt x="10" y="68"/>
                  </a:lnTo>
                  <a:lnTo>
                    <a:pt x="10" y="62"/>
                  </a:lnTo>
                  <a:lnTo>
                    <a:pt x="10" y="56"/>
                  </a:lnTo>
                  <a:lnTo>
                    <a:pt x="8" y="50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2" y="30"/>
                  </a:lnTo>
                  <a:lnTo>
                    <a:pt x="4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2" y="24"/>
                  </a:lnTo>
                  <a:lnTo>
                    <a:pt x="12" y="12"/>
                  </a:lnTo>
                  <a:lnTo>
                    <a:pt x="12" y="8"/>
                  </a:lnTo>
                  <a:lnTo>
                    <a:pt x="12" y="6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99" name="Freeform 111"/>
            <p:cNvSpPr>
              <a:spLocks noChangeAspect="1"/>
            </p:cNvSpPr>
            <p:nvPr/>
          </p:nvSpPr>
          <p:spPr bwMode="auto">
            <a:xfrm>
              <a:off x="1626" y="3703"/>
              <a:ext cx="12" cy="10"/>
            </a:xfrm>
            <a:custGeom>
              <a:avLst/>
              <a:gdLst>
                <a:gd name="T0" fmla="*/ 0 w 12"/>
                <a:gd name="T1" fmla="*/ 0 h 10"/>
                <a:gd name="T2" fmla="*/ 8 w 12"/>
                <a:gd name="T3" fmla="*/ 0 h 10"/>
                <a:gd name="T4" fmla="*/ 12 w 12"/>
                <a:gd name="T5" fmla="*/ 6 h 10"/>
                <a:gd name="T6" fmla="*/ 4 w 12"/>
                <a:gd name="T7" fmla="*/ 10 h 10"/>
                <a:gd name="T8" fmla="*/ 0 w 12"/>
                <a:gd name="T9" fmla="*/ 8 h 10"/>
                <a:gd name="T10" fmla="*/ 0 w 12"/>
                <a:gd name="T11" fmla="*/ 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10"/>
                <a:gd name="T20" fmla="*/ 12 w 12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10">
                  <a:moveTo>
                    <a:pt x="0" y="0"/>
                  </a:moveTo>
                  <a:lnTo>
                    <a:pt x="8" y="0"/>
                  </a:lnTo>
                  <a:lnTo>
                    <a:pt x="12" y="6"/>
                  </a:lnTo>
                  <a:lnTo>
                    <a:pt x="4" y="10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00" name="Freeform 112"/>
            <p:cNvSpPr>
              <a:spLocks noChangeAspect="1"/>
            </p:cNvSpPr>
            <p:nvPr/>
          </p:nvSpPr>
          <p:spPr bwMode="auto">
            <a:xfrm>
              <a:off x="1646" y="3721"/>
              <a:ext cx="10" cy="10"/>
            </a:xfrm>
            <a:custGeom>
              <a:avLst/>
              <a:gdLst>
                <a:gd name="T0" fmla="*/ 0 w 10"/>
                <a:gd name="T1" fmla="*/ 6 h 10"/>
                <a:gd name="T2" fmla="*/ 0 w 10"/>
                <a:gd name="T3" fmla="*/ 2 h 10"/>
                <a:gd name="T4" fmla="*/ 4 w 10"/>
                <a:gd name="T5" fmla="*/ 0 h 10"/>
                <a:gd name="T6" fmla="*/ 8 w 10"/>
                <a:gd name="T7" fmla="*/ 2 h 10"/>
                <a:gd name="T8" fmla="*/ 10 w 10"/>
                <a:gd name="T9" fmla="*/ 6 h 10"/>
                <a:gd name="T10" fmla="*/ 8 w 10"/>
                <a:gd name="T11" fmla="*/ 8 h 10"/>
                <a:gd name="T12" fmla="*/ 4 w 10"/>
                <a:gd name="T13" fmla="*/ 10 h 10"/>
                <a:gd name="T14" fmla="*/ 0 w 10"/>
                <a:gd name="T15" fmla="*/ 8 h 10"/>
                <a:gd name="T16" fmla="*/ 0 w 10"/>
                <a:gd name="T17" fmla="*/ 8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0"/>
                <a:gd name="T29" fmla="*/ 10 w 10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0">
                  <a:moveTo>
                    <a:pt x="0" y="6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0" y="6"/>
                  </a:lnTo>
                  <a:lnTo>
                    <a:pt x="8" y="8"/>
                  </a:lnTo>
                  <a:lnTo>
                    <a:pt x="4" y="10"/>
                  </a:lnTo>
                  <a:lnTo>
                    <a:pt x="0" y="8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01" name="Freeform 113"/>
            <p:cNvSpPr>
              <a:spLocks noChangeAspect="1"/>
            </p:cNvSpPr>
            <p:nvPr/>
          </p:nvSpPr>
          <p:spPr bwMode="auto">
            <a:xfrm>
              <a:off x="1434" y="3635"/>
              <a:ext cx="12" cy="10"/>
            </a:xfrm>
            <a:custGeom>
              <a:avLst/>
              <a:gdLst>
                <a:gd name="T0" fmla="*/ 0 w 12"/>
                <a:gd name="T1" fmla="*/ 4 h 10"/>
                <a:gd name="T2" fmla="*/ 0 w 12"/>
                <a:gd name="T3" fmla="*/ 2 h 10"/>
                <a:gd name="T4" fmla="*/ 6 w 12"/>
                <a:gd name="T5" fmla="*/ 0 h 10"/>
                <a:gd name="T6" fmla="*/ 10 w 12"/>
                <a:gd name="T7" fmla="*/ 2 h 10"/>
                <a:gd name="T8" fmla="*/ 12 w 12"/>
                <a:gd name="T9" fmla="*/ 4 h 10"/>
                <a:gd name="T10" fmla="*/ 10 w 12"/>
                <a:gd name="T11" fmla="*/ 8 h 10"/>
                <a:gd name="T12" fmla="*/ 6 w 12"/>
                <a:gd name="T13" fmla="*/ 10 h 10"/>
                <a:gd name="T14" fmla="*/ 0 w 12"/>
                <a:gd name="T15" fmla="*/ 8 h 10"/>
                <a:gd name="T16" fmla="*/ 0 w 12"/>
                <a:gd name="T17" fmla="*/ 6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0"/>
                <a:gd name="T29" fmla="*/ 12 w 12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0">
                  <a:moveTo>
                    <a:pt x="0" y="4"/>
                  </a:moveTo>
                  <a:lnTo>
                    <a:pt x="0" y="2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0" y="8"/>
                  </a:lnTo>
                  <a:lnTo>
                    <a:pt x="6" y="10"/>
                  </a:lnTo>
                  <a:lnTo>
                    <a:pt x="0" y="8"/>
                  </a:lnTo>
                  <a:lnTo>
                    <a:pt x="0" y="6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87" name="Rectangle 115"/>
          <p:cNvSpPr>
            <a:spLocks noChangeAspect="1" noChangeArrowheads="1"/>
          </p:cNvSpPr>
          <p:nvPr/>
        </p:nvSpPr>
        <p:spPr bwMode="auto">
          <a:xfrm>
            <a:off x="2039216" y="5883921"/>
            <a:ext cx="586287" cy="372740"/>
          </a:xfrm>
          <a:prstGeom prst="rect">
            <a:avLst/>
          </a:prstGeom>
          <a:noFill/>
          <a:ln w="6350">
            <a:solidFill>
              <a:srgbClr val="FF8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20000"/>
              </a:spcBef>
              <a:buFont typeface="Wingdings" pitchFamily="2" charset="2"/>
              <a:buChar char="q"/>
            </a:pPr>
            <a:endParaRPr lang="en-US" sz="600" dirty="0">
              <a:solidFill>
                <a:srgbClr val="010000"/>
              </a:solidFill>
              <a:ea typeface="MS PGothic" pitchFamily="34" charset="-128"/>
            </a:endParaRPr>
          </a:p>
        </p:txBody>
      </p:sp>
      <p:sp>
        <p:nvSpPr>
          <p:cNvPr id="2188" name="Freeform 116"/>
          <p:cNvSpPr>
            <a:spLocks noChangeAspect="1"/>
          </p:cNvSpPr>
          <p:nvPr/>
        </p:nvSpPr>
        <p:spPr bwMode="auto">
          <a:xfrm>
            <a:off x="5035370" y="5004175"/>
            <a:ext cx="828035" cy="845678"/>
          </a:xfrm>
          <a:custGeom>
            <a:avLst/>
            <a:gdLst>
              <a:gd name="T0" fmla="*/ 5 w 636"/>
              <a:gd name="T1" fmla="*/ 75 h 560"/>
              <a:gd name="T2" fmla="*/ 5 w 636"/>
              <a:gd name="T3" fmla="*/ 69 h 560"/>
              <a:gd name="T4" fmla="*/ 5 w 636"/>
              <a:gd name="T5" fmla="*/ 62 h 560"/>
              <a:gd name="T6" fmla="*/ 6 w 636"/>
              <a:gd name="T7" fmla="*/ 50 h 560"/>
              <a:gd name="T8" fmla="*/ 1 w 636"/>
              <a:gd name="T9" fmla="*/ 29 h 560"/>
              <a:gd name="T10" fmla="*/ 35 w 636"/>
              <a:gd name="T11" fmla="*/ 2 h 560"/>
              <a:gd name="T12" fmla="*/ 36 w 636"/>
              <a:gd name="T13" fmla="*/ 4 h 560"/>
              <a:gd name="T14" fmla="*/ 37 w 636"/>
              <a:gd name="T15" fmla="*/ 10 h 560"/>
              <a:gd name="T16" fmla="*/ 37 w 636"/>
              <a:gd name="T17" fmla="*/ 14 h 560"/>
              <a:gd name="T18" fmla="*/ 38 w 636"/>
              <a:gd name="T19" fmla="*/ 16 h 560"/>
              <a:gd name="T20" fmla="*/ 38 w 636"/>
              <a:gd name="T21" fmla="*/ 19 h 560"/>
              <a:gd name="T22" fmla="*/ 36 w 636"/>
              <a:gd name="T23" fmla="*/ 22 h 560"/>
              <a:gd name="T24" fmla="*/ 35 w 636"/>
              <a:gd name="T25" fmla="*/ 31 h 560"/>
              <a:gd name="T26" fmla="*/ 33 w 636"/>
              <a:gd name="T27" fmla="*/ 39 h 560"/>
              <a:gd name="T28" fmla="*/ 32 w 636"/>
              <a:gd name="T29" fmla="*/ 43 h 560"/>
              <a:gd name="T30" fmla="*/ 32 w 636"/>
              <a:gd name="T31" fmla="*/ 45 h 560"/>
              <a:gd name="T32" fmla="*/ 31 w 636"/>
              <a:gd name="T33" fmla="*/ 50 h 560"/>
              <a:gd name="T34" fmla="*/ 54 w 636"/>
              <a:gd name="T35" fmla="*/ 50 h 560"/>
              <a:gd name="T36" fmla="*/ 53 w 636"/>
              <a:gd name="T37" fmla="*/ 61 h 560"/>
              <a:gd name="T38" fmla="*/ 56 w 636"/>
              <a:gd name="T39" fmla="*/ 67 h 560"/>
              <a:gd name="T40" fmla="*/ 55 w 636"/>
              <a:gd name="T41" fmla="*/ 72 h 560"/>
              <a:gd name="T42" fmla="*/ 51 w 636"/>
              <a:gd name="T43" fmla="*/ 68 h 560"/>
              <a:gd name="T44" fmla="*/ 47 w 636"/>
              <a:gd name="T45" fmla="*/ 72 h 560"/>
              <a:gd name="T46" fmla="*/ 48 w 636"/>
              <a:gd name="T47" fmla="*/ 76 h 560"/>
              <a:gd name="T48" fmla="*/ 52 w 636"/>
              <a:gd name="T49" fmla="*/ 75 h 560"/>
              <a:gd name="T50" fmla="*/ 55 w 636"/>
              <a:gd name="T51" fmla="*/ 75 h 560"/>
              <a:gd name="T52" fmla="*/ 54 w 636"/>
              <a:gd name="T53" fmla="*/ 77 h 560"/>
              <a:gd name="T54" fmla="*/ 57 w 636"/>
              <a:gd name="T55" fmla="*/ 79 h 560"/>
              <a:gd name="T56" fmla="*/ 57 w 636"/>
              <a:gd name="T57" fmla="*/ 77 h 560"/>
              <a:gd name="T58" fmla="*/ 60 w 636"/>
              <a:gd name="T59" fmla="*/ 75 h 560"/>
              <a:gd name="T60" fmla="*/ 60 w 636"/>
              <a:gd name="T61" fmla="*/ 81 h 560"/>
              <a:gd name="T62" fmla="*/ 57 w 636"/>
              <a:gd name="T63" fmla="*/ 84 h 560"/>
              <a:gd name="T64" fmla="*/ 57 w 636"/>
              <a:gd name="T65" fmla="*/ 90 h 560"/>
              <a:gd name="T66" fmla="*/ 61 w 636"/>
              <a:gd name="T67" fmla="*/ 93 h 560"/>
              <a:gd name="T68" fmla="*/ 66 w 636"/>
              <a:gd name="T69" fmla="*/ 99 h 560"/>
              <a:gd name="T70" fmla="*/ 62 w 636"/>
              <a:gd name="T71" fmla="*/ 102 h 560"/>
              <a:gd name="T72" fmla="*/ 61 w 636"/>
              <a:gd name="T73" fmla="*/ 99 h 560"/>
              <a:gd name="T74" fmla="*/ 55 w 636"/>
              <a:gd name="T75" fmla="*/ 95 h 560"/>
              <a:gd name="T76" fmla="*/ 54 w 636"/>
              <a:gd name="T77" fmla="*/ 91 h 560"/>
              <a:gd name="T78" fmla="*/ 51 w 636"/>
              <a:gd name="T79" fmla="*/ 89 h 560"/>
              <a:gd name="T80" fmla="*/ 52 w 636"/>
              <a:gd name="T81" fmla="*/ 95 h 560"/>
              <a:gd name="T82" fmla="*/ 51 w 636"/>
              <a:gd name="T83" fmla="*/ 96 h 560"/>
              <a:gd name="T84" fmla="*/ 50 w 636"/>
              <a:gd name="T85" fmla="*/ 102 h 560"/>
              <a:gd name="T86" fmla="*/ 46 w 636"/>
              <a:gd name="T87" fmla="*/ 96 h 560"/>
              <a:gd name="T88" fmla="*/ 42 w 636"/>
              <a:gd name="T89" fmla="*/ 102 h 560"/>
              <a:gd name="T90" fmla="*/ 42 w 636"/>
              <a:gd name="T91" fmla="*/ 98 h 560"/>
              <a:gd name="T92" fmla="*/ 39 w 636"/>
              <a:gd name="T93" fmla="*/ 97 h 560"/>
              <a:gd name="T94" fmla="*/ 33 w 636"/>
              <a:gd name="T95" fmla="*/ 92 h 560"/>
              <a:gd name="T96" fmla="*/ 32 w 636"/>
              <a:gd name="T97" fmla="*/ 87 h 560"/>
              <a:gd name="T98" fmla="*/ 30 w 636"/>
              <a:gd name="T99" fmla="*/ 86 h 560"/>
              <a:gd name="T100" fmla="*/ 29 w 636"/>
              <a:gd name="T101" fmla="*/ 86 h 560"/>
              <a:gd name="T102" fmla="*/ 25 w 636"/>
              <a:gd name="T103" fmla="*/ 87 h 560"/>
              <a:gd name="T104" fmla="*/ 20 w 636"/>
              <a:gd name="T105" fmla="*/ 91 h 560"/>
              <a:gd name="T106" fmla="*/ 12 w 636"/>
              <a:gd name="T107" fmla="*/ 87 h 560"/>
              <a:gd name="T108" fmla="*/ 10 w 636"/>
              <a:gd name="T109" fmla="*/ 82 h 560"/>
              <a:gd name="T110" fmla="*/ 10 w 636"/>
              <a:gd name="T111" fmla="*/ 87 h 560"/>
              <a:gd name="T112" fmla="*/ 5 w 636"/>
              <a:gd name="T113" fmla="*/ 89 h 560"/>
              <a:gd name="T114" fmla="*/ 5 w 636"/>
              <a:gd name="T115" fmla="*/ 82 h 5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36"/>
              <a:gd name="T175" fmla="*/ 0 h 560"/>
              <a:gd name="T176" fmla="*/ 636 w 636"/>
              <a:gd name="T177" fmla="*/ 560 h 5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36" h="560">
                <a:moveTo>
                  <a:pt x="46" y="446"/>
                </a:moveTo>
                <a:lnTo>
                  <a:pt x="54" y="436"/>
                </a:lnTo>
                <a:lnTo>
                  <a:pt x="58" y="428"/>
                </a:lnTo>
                <a:lnTo>
                  <a:pt x="58" y="420"/>
                </a:lnTo>
                <a:lnTo>
                  <a:pt x="56" y="412"/>
                </a:lnTo>
                <a:lnTo>
                  <a:pt x="54" y="408"/>
                </a:lnTo>
                <a:lnTo>
                  <a:pt x="50" y="404"/>
                </a:lnTo>
                <a:lnTo>
                  <a:pt x="46" y="400"/>
                </a:lnTo>
                <a:lnTo>
                  <a:pt x="50" y="376"/>
                </a:lnTo>
                <a:lnTo>
                  <a:pt x="48" y="374"/>
                </a:lnTo>
                <a:lnTo>
                  <a:pt x="46" y="368"/>
                </a:lnTo>
                <a:lnTo>
                  <a:pt x="46" y="364"/>
                </a:lnTo>
                <a:lnTo>
                  <a:pt x="46" y="358"/>
                </a:lnTo>
                <a:lnTo>
                  <a:pt x="50" y="350"/>
                </a:lnTo>
                <a:lnTo>
                  <a:pt x="58" y="340"/>
                </a:lnTo>
                <a:lnTo>
                  <a:pt x="64" y="328"/>
                </a:lnTo>
                <a:lnTo>
                  <a:pt x="68" y="316"/>
                </a:lnTo>
                <a:lnTo>
                  <a:pt x="68" y="302"/>
                </a:lnTo>
                <a:lnTo>
                  <a:pt x="66" y="290"/>
                </a:lnTo>
                <a:lnTo>
                  <a:pt x="60" y="270"/>
                </a:lnTo>
                <a:lnTo>
                  <a:pt x="56" y="260"/>
                </a:lnTo>
                <a:lnTo>
                  <a:pt x="48" y="236"/>
                </a:lnTo>
                <a:lnTo>
                  <a:pt x="34" y="222"/>
                </a:lnTo>
                <a:lnTo>
                  <a:pt x="34" y="186"/>
                </a:lnTo>
                <a:lnTo>
                  <a:pt x="6" y="152"/>
                </a:lnTo>
                <a:lnTo>
                  <a:pt x="0" y="8"/>
                </a:lnTo>
                <a:lnTo>
                  <a:pt x="342" y="0"/>
                </a:lnTo>
                <a:lnTo>
                  <a:pt x="340" y="0"/>
                </a:lnTo>
                <a:lnTo>
                  <a:pt x="340" y="8"/>
                </a:lnTo>
                <a:lnTo>
                  <a:pt x="342" y="12"/>
                </a:lnTo>
                <a:lnTo>
                  <a:pt x="344" y="12"/>
                </a:lnTo>
                <a:lnTo>
                  <a:pt x="346" y="10"/>
                </a:lnTo>
                <a:lnTo>
                  <a:pt x="348" y="10"/>
                </a:lnTo>
                <a:lnTo>
                  <a:pt x="348" y="14"/>
                </a:lnTo>
                <a:lnTo>
                  <a:pt x="350" y="18"/>
                </a:lnTo>
                <a:lnTo>
                  <a:pt x="350" y="32"/>
                </a:lnTo>
                <a:lnTo>
                  <a:pt x="358" y="38"/>
                </a:lnTo>
                <a:lnTo>
                  <a:pt x="348" y="48"/>
                </a:lnTo>
                <a:lnTo>
                  <a:pt x="350" y="54"/>
                </a:lnTo>
                <a:lnTo>
                  <a:pt x="362" y="54"/>
                </a:lnTo>
                <a:lnTo>
                  <a:pt x="362" y="66"/>
                </a:lnTo>
                <a:lnTo>
                  <a:pt x="360" y="68"/>
                </a:lnTo>
                <a:lnTo>
                  <a:pt x="356" y="72"/>
                </a:lnTo>
                <a:lnTo>
                  <a:pt x="356" y="74"/>
                </a:lnTo>
                <a:lnTo>
                  <a:pt x="358" y="76"/>
                </a:lnTo>
                <a:lnTo>
                  <a:pt x="360" y="78"/>
                </a:lnTo>
                <a:lnTo>
                  <a:pt x="366" y="78"/>
                </a:lnTo>
                <a:lnTo>
                  <a:pt x="368" y="80"/>
                </a:lnTo>
                <a:lnTo>
                  <a:pt x="366" y="80"/>
                </a:lnTo>
                <a:lnTo>
                  <a:pt x="366" y="86"/>
                </a:lnTo>
                <a:lnTo>
                  <a:pt x="366" y="88"/>
                </a:lnTo>
                <a:lnTo>
                  <a:pt x="368" y="90"/>
                </a:lnTo>
                <a:lnTo>
                  <a:pt x="370" y="92"/>
                </a:lnTo>
                <a:lnTo>
                  <a:pt x="376" y="92"/>
                </a:lnTo>
                <a:lnTo>
                  <a:pt x="372" y="102"/>
                </a:lnTo>
                <a:lnTo>
                  <a:pt x="368" y="114"/>
                </a:lnTo>
                <a:lnTo>
                  <a:pt x="362" y="114"/>
                </a:lnTo>
                <a:lnTo>
                  <a:pt x="350" y="116"/>
                </a:lnTo>
                <a:lnTo>
                  <a:pt x="348" y="118"/>
                </a:lnTo>
                <a:lnTo>
                  <a:pt x="346" y="120"/>
                </a:lnTo>
                <a:lnTo>
                  <a:pt x="350" y="122"/>
                </a:lnTo>
                <a:lnTo>
                  <a:pt x="360" y="126"/>
                </a:lnTo>
                <a:lnTo>
                  <a:pt x="354" y="138"/>
                </a:lnTo>
                <a:lnTo>
                  <a:pt x="346" y="152"/>
                </a:lnTo>
                <a:lnTo>
                  <a:pt x="344" y="166"/>
                </a:lnTo>
                <a:lnTo>
                  <a:pt x="334" y="164"/>
                </a:lnTo>
                <a:lnTo>
                  <a:pt x="326" y="196"/>
                </a:lnTo>
                <a:lnTo>
                  <a:pt x="316" y="204"/>
                </a:lnTo>
                <a:lnTo>
                  <a:pt x="326" y="204"/>
                </a:lnTo>
                <a:lnTo>
                  <a:pt x="318" y="212"/>
                </a:lnTo>
                <a:lnTo>
                  <a:pt x="314" y="218"/>
                </a:lnTo>
                <a:lnTo>
                  <a:pt x="314" y="220"/>
                </a:lnTo>
                <a:lnTo>
                  <a:pt x="316" y="222"/>
                </a:lnTo>
                <a:lnTo>
                  <a:pt x="314" y="226"/>
                </a:lnTo>
                <a:lnTo>
                  <a:pt x="310" y="232"/>
                </a:lnTo>
                <a:lnTo>
                  <a:pt x="308" y="238"/>
                </a:lnTo>
                <a:lnTo>
                  <a:pt x="308" y="240"/>
                </a:lnTo>
                <a:lnTo>
                  <a:pt x="312" y="240"/>
                </a:lnTo>
                <a:lnTo>
                  <a:pt x="314" y="242"/>
                </a:lnTo>
                <a:lnTo>
                  <a:pt x="314" y="244"/>
                </a:lnTo>
                <a:lnTo>
                  <a:pt x="312" y="248"/>
                </a:lnTo>
                <a:lnTo>
                  <a:pt x="306" y="252"/>
                </a:lnTo>
                <a:lnTo>
                  <a:pt x="300" y="258"/>
                </a:lnTo>
                <a:lnTo>
                  <a:pt x="298" y="262"/>
                </a:lnTo>
                <a:lnTo>
                  <a:pt x="298" y="268"/>
                </a:lnTo>
                <a:lnTo>
                  <a:pt x="300" y="268"/>
                </a:lnTo>
                <a:lnTo>
                  <a:pt x="304" y="270"/>
                </a:lnTo>
                <a:lnTo>
                  <a:pt x="302" y="280"/>
                </a:lnTo>
                <a:lnTo>
                  <a:pt x="300" y="290"/>
                </a:lnTo>
                <a:lnTo>
                  <a:pt x="530" y="276"/>
                </a:lnTo>
                <a:lnTo>
                  <a:pt x="530" y="302"/>
                </a:lnTo>
                <a:lnTo>
                  <a:pt x="526" y="306"/>
                </a:lnTo>
                <a:lnTo>
                  <a:pt x="522" y="316"/>
                </a:lnTo>
                <a:lnTo>
                  <a:pt x="520" y="322"/>
                </a:lnTo>
                <a:lnTo>
                  <a:pt x="522" y="330"/>
                </a:lnTo>
                <a:lnTo>
                  <a:pt x="524" y="334"/>
                </a:lnTo>
                <a:lnTo>
                  <a:pt x="530" y="338"/>
                </a:lnTo>
                <a:lnTo>
                  <a:pt x="536" y="344"/>
                </a:lnTo>
                <a:lnTo>
                  <a:pt x="544" y="358"/>
                </a:lnTo>
                <a:lnTo>
                  <a:pt x="550" y="366"/>
                </a:lnTo>
                <a:lnTo>
                  <a:pt x="552" y="374"/>
                </a:lnTo>
                <a:lnTo>
                  <a:pt x="554" y="382"/>
                </a:lnTo>
                <a:lnTo>
                  <a:pt x="552" y="390"/>
                </a:lnTo>
                <a:lnTo>
                  <a:pt x="544" y="392"/>
                </a:lnTo>
                <a:lnTo>
                  <a:pt x="536" y="392"/>
                </a:lnTo>
                <a:lnTo>
                  <a:pt x="518" y="382"/>
                </a:lnTo>
                <a:lnTo>
                  <a:pt x="510" y="384"/>
                </a:lnTo>
                <a:lnTo>
                  <a:pt x="508" y="380"/>
                </a:lnTo>
                <a:lnTo>
                  <a:pt x="500" y="372"/>
                </a:lnTo>
                <a:lnTo>
                  <a:pt x="496" y="370"/>
                </a:lnTo>
                <a:lnTo>
                  <a:pt x="490" y="368"/>
                </a:lnTo>
                <a:lnTo>
                  <a:pt x="484" y="370"/>
                </a:lnTo>
                <a:lnTo>
                  <a:pt x="476" y="376"/>
                </a:lnTo>
                <a:lnTo>
                  <a:pt x="462" y="396"/>
                </a:lnTo>
                <a:lnTo>
                  <a:pt x="458" y="398"/>
                </a:lnTo>
                <a:lnTo>
                  <a:pt x="458" y="402"/>
                </a:lnTo>
                <a:lnTo>
                  <a:pt x="456" y="406"/>
                </a:lnTo>
                <a:lnTo>
                  <a:pt x="458" y="410"/>
                </a:lnTo>
                <a:lnTo>
                  <a:pt x="462" y="414"/>
                </a:lnTo>
                <a:lnTo>
                  <a:pt x="472" y="416"/>
                </a:lnTo>
                <a:lnTo>
                  <a:pt x="486" y="416"/>
                </a:lnTo>
                <a:lnTo>
                  <a:pt x="488" y="418"/>
                </a:lnTo>
                <a:lnTo>
                  <a:pt x="496" y="418"/>
                </a:lnTo>
                <a:lnTo>
                  <a:pt x="502" y="418"/>
                </a:lnTo>
                <a:lnTo>
                  <a:pt x="508" y="414"/>
                </a:lnTo>
                <a:lnTo>
                  <a:pt x="516" y="410"/>
                </a:lnTo>
                <a:lnTo>
                  <a:pt x="524" y="402"/>
                </a:lnTo>
                <a:lnTo>
                  <a:pt x="526" y="402"/>
                </a:lnTo>
                <a:lnTo>
                  <a:pt x="530" y="404"/>
                </a:lnTo>
                <a:lnTo>
                  <a:pt x="534" y="408"/>
                </a:lnTo>
                <a:lnTo>
                  <a:pt x="544" y="398"/>
                </a:lnTo>
                <a:lnTo>
                  <a:pt x="552" y="404"/>
                </a:lnTo>
                <a:lnTo>
                  <a:pt x="544" y="414"/>
                </a:lnTo>
                <a:lnTo>
                  <a:pt x="538" y="416"/>
                </a:lnTo>
                <a:lnTo>
                  <a:pt x="530" y="422"/>
                </a:lnTo>
                <a:lnTo>
                  <a:pt x="528" y="424"/>
                </a:lnTo>
                <a:lnTo>
                  <a:pt x="528" y="426"/>
                </a:lnTo>
                <a:lnTo>
                  <a:pt x="530" y="428"/>
                </a:lnTo>
                <a:lnTo>
                  <a:pt x="540" y="428"/>
                </a:lnTo>
                <a:lnTo>
                  <a:pt x="554" y="434"/>
                </a:lnTo>
                <a:lnTo>
                  <a:pt x="560" y="436"/>
                </a:lnTo>
                <a:lnTo>
                  <a:pt x="562" y="434"/>
                </a:lnTo>
                <a:lnTo>
                  <a:pt x="564" y="432"/>
                </a:lnTo>
                <a:lnTo>
                  <a:pt x="562" y="426"/>
                </a:lnTo>
                <a:lnTo>
                  <a:pt x="562" y="422"/>
                </a:lnTo>
                <a:lnTo>
                  <a:pt x="566" y="416"/>
                </a:lnTo>
                <a:lnTo>
                  <a:pt x="572" y="410"/>
                </a:lnTo>
                <a:lnTo>
                  <a:pt x="578" y="408"/>
                </a:lnTo>
                <a:lnTo>
                  <a:pt x="580" y="408"/>
                </a:lnTo>
                <a:lnTo>
                  <a:pt x="578" y="414"/>
                </a:lnTo>
                <a:lnTo>
                  <a:pt x="578" y="416"/>
                </a:lnTo>
                <a:lnTo>
                  <a:pt x="580" y="420"/>
                </a:lnTo>
                <a:lnTo>
                  <a:pt x="582" y="422"/>
                </a:lnTo>
                <a:lnTo>
                  <a:pt x="582" y="438"/>
                </a:lnTo>
                <a:lnTo>
                  <a:pt x="584" y="444"/>
                </a:lnTo>
                <a:lnTo>
                  <a:pt x="600" y="444"/>
                </a:lnTo>
                <a:lnTo>
                  <a:pt x="600" y="450"/>
                </a:lnTo>
                <a:lnTo>
                  <a:pt x="582" y="450"/>
                </a:lnTo>
                <a:lnTo>
                  <a:pt x="572" y="456"/>
                </a:lnTo>
                <a:lnTo>
                  <a:pt x="558" y="456"/>
                </a:lnTo>
                <a:lnTo>
                  <a:pt x="558" y="476"/>
                </a:lnTo>
                <a:lnTo>
                  <a:pt x="558" y="480"/>
                </a:lnTo>
                <a:lnTo>
                  <a:pt x="556" y="486"/>
                </a:lnTo>
                <a:lnTo>
                  <a:pt x="558" y="488"/>
                </a:lnTo>
                <a:lnTo>
                  <a:pt x="558" y="492"/>
                </a:lnTo>
                <a:lnTo>
                  <a:pt x="562" y="494"/>
                </a:lnTo>
                <a:lnTo>
                  <a:pt x="566" y="494"/>
                </a:lnTo>
                <a:lnTo>
                  <a:pt x="574" y="500"/>
                </a:lnTo>
                <a:lnTo>
                  <a:pt x="580" y="506"/>
                </a:lnTo>
                <a:lnTo>
                  <a:pt x="594" y="506"/>
                </a:lnTo>
                <a:lnTo>
                  <a:pt x="600" y="512"/>
                </a:lnTo>
                <a:lnTo>
                  <a:pt x="624" y="522"/>
                </a:lnTo>
                <a:lnTo>
                  <a:pt x="622" y="530"/>
                </a:lnTo>
                <a:lnTo>
                  <a:pt x="636" y="530"/>
                </a:lnTo>
                <a:lnTo>
                  <a:pt x="636" y="542"/>
                </a:lnTo>
                <a:lnTo>
                  <a:pt x="622" y="548"/>
                </a:lnTo>
                <a:lnTo>
                  <a:pt x="620" y="556"/>
                </a:lnTo>
                <a:lnTo>
                  <a:pt x="610" y="546"/>
                </a:lnTo>
                <a:lnTo>
                  <a:pt x="598" y="558"/>
                </a:lnTo>
                <a:lnTo>
                  <a:pt x="596" y="560"/>
                </a:lnTo>
                <a:lnTo>
                  <a:pt x="594" y="560"/>
                </a:lnTo>
                <a:lnTo>
                  <a:pt x="596" y="556"/>
                </a:lnTo>
                <a:lnTo>
                  <a:pt x="600" y="546"/>
                </a:lnTo>
                <a:lnTo>
                  <a:pt x="598" y="544"/>
                </a:lnTo>
                <a:lnTo>
                  <a:pt x="594" y="540"/>
                </a:lnTo>
                <a:lnTo>
                  <a:pt x="588" y="534"/>
                </a:lnTo>
                <a:lnTo>
                  <a:pt x="586" y="530"/>
                </a:lnTo>
                <a:lnTo>
                  <a:pt x="576" y="524"/>
                </a:lnTo>
                <a:lnTo>
                  <a:pt x="554" y="520"/>
                </a:lnTo>
                <a:lnTo>
                  <a:pt x="542" y="518"/>
                </a:lnTo>
                <a:lnTo>
                  <a:pt x="538" y="516"/>
                </a:lnTo>
                <a:lnTo>
                  <a:pt x="538" y="512"/>
                </a:lnTo>
                <a:lnTo>
                  <a:pt x="536" y="502"/>
                </a:lnTo>
                <a:lnTo>
                  <a:pt x="532" y="498"/>
                </a:lnTo>
                <a:lnTo>
                  <a:pt x="530" y="496"/>
                </a:lnTo>
                <a:lnTo>
                  <a:pt x="526" y="496"/>
                </a:lnTo>
                <a:lnTo>
                  <a:pt x="522" y="498"/>
                </a:lnTo>
                <a:lnTo>
                  <a:pt x="512" y="494"/>
                </a:lnTo>
                <a:lnTo>
                  <a:pt x="498" y="486"/>
                </a:lnTo>
                <a:lnTo>
                  <a:pt x="494" y="486"/>
                </a:lnTo>
                <a:lnTo>
                  <a:pt x="492" y="486"/>
                </a:lnTo>
                <a:lnTo>
                  <a:pt x="496" y="492"/>
                </a:lnTo>
                <a:lnTo>
                  <a:pt x="508" y="504"/>
                </a:lnTo>
                <a:lnTo>
                  <a:pt x="510" y="510"/>
                </a:lnTo>
                <a:lnTo>
                  <a:pt x="510" y="516"/>
                </a:lnTo>
                <a:lnTo>
                  <a:pt x="506" y="514"/>
                </a:lnTo>
                <a:lnTo>
                  <a:pt x="500" y="514"/>
                </a:lnTo>
                <a:lnTo>
                  <a:pt x="496" y="516"/>
                </a:lnTo>
                <a:lnTo>
                  <a:pt x="496" y="518"/>
                </a:lnTo>
                <a:lnTo>
                  <a:pt x="498" y="522"/>
                </a:lnTo>
                <a:lnTo>
                  <a:pt x="502" y="528"/>
                </a:lnTo>
                <a:lnTo>
                  <a:pt x="512" y="540"/>
                </a:lnTo>
                <a:lnTo>
                  <a:pt x="496" y="554"/>
                </a:lnTo>
                <a:lnTo>
                  <a:pt x="494" y="554"/>
                </a:lnTo>
                <a:lnTo>
                  <a:pt x="490" y="554"/>
                </a:lnTo>
                <a:lnTo>
                  <a:pt x="486" y="550"/>
                </a:lnTo>
                <a:lnTo>
                  <a:pt x="486" y="542"/>
                </a:lnTo>
                <a:lnTo>
                  <a:pt x="472" y="526"/>
                </a:lnTo>
                <a:lnTo>
                  <a:pt x="462" y="520"/>
                </a:lnTo>
                <a:lnTo>
                  <a:pt x="450" y="528"/>
                </a:lnTo>
                <a:lnTo>
                  <a:pt x="444" y="526"/>
                </a:lnTo>
                <a:lnTo>
                  <a:pt x="446" y="536"/>
                </a:lnTo>
                <a:lnTo>
                  <a:pt x="424" y="554"/>
                </a:lnTo>
                <a:lnTo>
                  <a:pt x="420" y="556"/>
                </a:lnTo>
                <a:lnTo>
                  <a:pt x="412" y="556"/>
                </a:lnTo>
                <a:lnTo>
                  <a:pt x="408" y="554"/>
                </a:lnTo>
                <a:lnTo>
                  <a:pt x="406" y="552"/>
                </a:lnTo>
                <a:lnTo>
                  <a:pt x="404" y="546"/>
                </a:lnTo>
                <a:lnTo>
                  <a:pt x="408" y="540"/>
                </a:lnTo>
                <a:lnTo>
                  <a:pt x="412" y="536"/>
                </a:lnTo>
                <a:lnTo>
                  <a:pt x="416" y="534"/>
                </a:lnTo>
                <a:lnTo>
                  <a:pt x="396" y="536"/>
                </a:lnTo>
                <a:lnTo>
                  <a:pt x="392" y="546"/>
                </a:lnTo>
                <a:lnTo>
                  <a:pt x="374" y="540"/>
                </a:lnTo>
                <a:lnTo>
                  <a:pt x="378" y="530"/>
                </a:lnTo>
                <a:lnTo>
                  <a:pt x="354" y="504"/>
                </a:lnTo>
                <a:lnTo>
                  <a:pt x="346" y="504"/>
                </a:lnTo>
                <a:lnTo>
                  <a:pt x="332" y="498"/>
                </a:lnTo>
                <a:lnTo>
                  <a:pt x="326" y="502"/>
                </a:lnTo>
                <a:lnTo>
                  <a:pt x="322" y="502"/>
                </a:lnTo>
                <a:lnTo>
                  <a:pt x="320" y="498"/>
                </a:lnTo>
                <a:lnTo>
                  <a:pt x="320" y="494"/>
                </a:lnTo>
                <a:lnTo>
                  <a:pt x="318" y="484"/>
                </a:lnTo>
                <a:lnTo>
                  <a:pt x="312" y="480"/>
                </a:lnTo>
                <a:lnTo>
                  <a:pt x="310" y="476"/>
                </a:lnTo>
                <a:lnTo>
                  <a:pt x="308" y="470"/>
                </a:lnTo>
                <a:lnTo>
                  <a:pt x="306" y="468"/>
                </a:lnTo>
                <a:lnTo>
                  <a:pt x="304" y="466"/>
                </a:lnTo>
                <a:lnTo>
                  <a:pt x="300" y="466"/>
                </a:lnTo>
                <a:lnTo>
                  <a:pt x="294" y="470"/>
                </a:lnTo>
                <a:lnTo>
                  <a:pt x="292" y="474"/>
                </a:lnTo>
                <a:lnTo>
                  <a:pt x="286" y="476"/>
                </a:lnTo>
                <a:lnTo>
                  <a:pt x="284" y="476"/>
                </a:lnTo>
                <a:lnTo>
                  <a:pt x="282" y="474"/>
                </a:lnTo>
                <a:lnTo>
                  <a:pt x="280" y="470"/>
                </a:lnTo>
                <a:lnTo>
                  <a:pt x="280" y="464"/>
                </a:lnTo>
                <a:lnTo>
                  <a:pt x="282" y="458"/>
                </a:lnTo>
                <a:lnTo>
                  <a:pt x="266" y="460"/>
                </a:lnTo>
                <a:lnTo>
                  <a:pt x="246" y="470"/>
                </a:lnTo>
                <a:lnTo>
                  <a:pt x="240" y="476"/>
                </a:lnTo>
                <a:lnTo>
                  <a:pt x="258" y="492"/>
                </a:lnTo>
                <a:lnTo>
                  <a:pt x="258" y="498"/>
                </a:lnTo>
                <a:lnTo>
                  <a:pt x="234" y="504"/>
                </a:lnTo>
                <a:lnTo>
                  <a:pt x="220" y="504"/>
                </a:lnTo>
                <a:lnTo>
                  <a:pt x="190" y="500"/>
                </a:lnTo>
                <a:lnTo>
                  <a:pt x="172" y="496"/>
                </a:lnTo>
                <a:lnTo>
                  <a:pt x="156" y="492"/>
                </a:lnTo>
                <a:lnTo>
                  <a:pt x="140" y="486"/>
                </a:lnTo>
                <a:lnTo>
                  <a:pt x="128" y="476"/>
                </a:lnTo>
                <a:lnTo>
                  <a:pt x="114" y="476"/>
                </a:lnTo>
                <a:lnTo>
                  <a:pt x="102" y="476"/>
                </a:lnTo>
                <a:lnTo>
                  <a:pt x="104" y="464"/>
                </a:lnTo>
                <a:lnTo>
                  <a:pt x="112" y="458"/>
                </a:lnTo>
                <a:lnTo>
                  <a:pt x="102" y="434"/>
                </a:lnTo>
                <a:lnTo>
                  <a:pt x="94" y="446"/>
                </a:lnTo>
                <a:lnTo>
                  <a:pt x="96" y="452"/>
                </a:lnTo>
                <a:lnTo>
                  <a:pt x="92" y="456"/>
                </a:lnTo>
                <a:lnTo>
                  <a:pt x="88" y="464"/>
                </a:lnTo>
                <a:lnTo>
                  <a:pt x="96" y="468"/>
                </a:lnTo>
                <a:lnTo>
                  <a:pt x="94" y="476"/>
                </a:lnTo>
                <a:lnTo>
                  <a:pt x="88" y="476"/>
                </a:lnTo>
                <a:lnTo>
                  <a:pt x="74" y="476"/>
                </a:lnTo>
                <a:lnTo>
                  <a:pt x="56" y="478"/>
                </a:lnTo>
                <a:lnTo>
                  <a:pt x="48" y="482"/>
                </a:lnTo>
                <a:lnTo>
                  <a:pt x="42" y="486"/>
                </a:lnTo>
                <a:lnTo>
                  <a:pt x="38" y="484"/>
                </a:lnTo>
                <a:lnTo>
                  <a:pt x="36" y="480"/>
                </a:lnTo>
                <a:lnTo>
                  <a:pt x="32" y="474"/>
                </a:lnTo>
                <a:lnTo>
                  <a:pt x="44" y="458"/>
                </a:lnTo>
                <a:lnTo>
                  <a:pt x="46" y="446"/>
                </a:lnTo>
                <a:close/>
              </a:path>
            </a:pathLst>
          </a:custGeom>
          <a:solidFill>
            <a:srgbClr val="0070C0"/>
          </a:solidFill>
          <a:ln w="6350" cmpd="sng">
            <a:solidFill>
              <a:srgbClr val="FF8C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189" name="Group 131"/>
          <p:cNvGrpSpPr>
            <a:grpSpLocks noChangeAspect="1"/>
          </p:cNvGrpSpPr>
          <p:nvPr/>
        </p:nvGrpSpPr>
        <p:grpSpPr bwMode="auto">
          <a:xfrm>
            <a:off x="6647658" y="4352882"/>
            <a:ext cx="736665" cy="647285"/>
            <a:chOff x="4731" y="2439"/>
            <a:chExt cx="566" cy="428"/>
          </a:xfrm>
          <a:solidFill>
            <a:srgbClr val="0070C0"/>
          </a:solidFill>
        </p:grpSpPr>
        <p:sp>
          <p:nvSpPr>
            <p:cNvPr id="2190" name="Freeform 132"/>
            <p:cNvSpPr>
              <a:spLocks noChangeAspect="1"/>
            </p:cNvSpPr>
            <p:nvPr/>
          </p:nvSpPr>
          <p:spPr bwMode="auto">
            <a:xfrm>
              <a:off x="4731" y="2439"/>
              <a:ext cx="566" cy="428"/>
            </a:xfrm>
            <a:custGeom>
              <a:avLst/>
              <a:gdLst>
                <a:gd name="T0" fmla="*/ 308 w 566"/>
                <a:gd name="T1" fmla="*/ 420 h 428"/>
                <a:gd name="T2" fmla="*/ 306 w 566"/>
                <a:gd name="T3" fmla="*/ 400 h 428"/>
                <a:gd name="T4" fmla="*/ 294 w 566"/>
                <a:gd name="T5" fmla="*/ 378 h 428"/>
                <a:gd name="T6" fmla="*/ 272 w 566"/>
                <a:gd name="T7" fmla="*/ 358 h 428"/>
                <a:gd name="T8" fmla="*/ 266 w 566"/>
                <a:gd name="T9" fmla="*/ 354 h 428"/>
                <a:gd name="T10" fmla="*/ 258 w 566"/>
                <a:gd name="T11" fmla="*/ 324 h 428"/>
                <a:gd name="T12" fmla="*/ 244 w 566"/>
                <a:gd name="T13" fmla="*/ 308 h 428"/>
                <a:gd name="T14" fmla="*/ 230 w 566"/>
                <a:gd name="T15" fmla="*/ 302 h 428"/>
                <a:gd name="T16" fmla="*/ 208 w 566"/>
                <a:gd name="T17" fmla="*/ 286 h 428"/>
                <a:gd name="T18" fmla="*/ 192 w 566"/>
                <a:gd name="T19" fmla="*/ 268 h 428"/>
                <a:gd name="T20" fmla="*/ 182 w 566"/>
                <a:gd name="T21" fmla="*/ 250 h 428"/>
                <a:gd name="T22" fmla="*/ 172 w 566"/>
                <a:gd name="T23" fmla="*/ 242 h 428"/>
                <a:gd name="T24" fmla="*/ 160 w 566"/>
                <a:gd name="T25" fmla="*/ 240 h 428"/>
                <a:gd name="T26" fmla="*/ 150 w 566"/>
                <a:gd name="T27" fmla="*/ 228 h 428"/>
                <a:gd name="T28" fmla="*/ 142 w 566"/>
                <a:gd name="T29" fmla="*/ 214 h 428"/>
                <a:gd name="T30" fmla="*/ 136 w 566"/>
                <a:gd name="T31" fmla="*/ 208 h 428"/>
                <a:gd name="T32" fmla="*/ 126 w 566"/>
                <a:gd name="T33" fmla="*/ 210 h 428"/>
                <a:gd name="T34" fmla="*/ 112 w 566"/>
                <a:gd name="T35" fmla="*/ 204 h 428"/>
                <a:gd name="T36" fmla="*/ 104 w 566"/>
                <a:gd name="T37" fmla="*/ 194 h 428"/>
                <a:gd name="T38" fmla="*/ 96 w 566"/>
                <a:gd name="T39" fmla="*/ 178 h 428"/>
                <a:gd name="T40" fmla="*/ 84 w 566"/>
                <a:gd name="T41" fmla="*/ 166 h 428"/>
                <a:gd name="T42" fmla="*/ 62 w 566"/>
                <a:gd name="T43" fmla="*/ 128 h 428"/>
                <a:gd name="T44" fmla="*/ 38 w 566"/>
                <a:gd name="T45" fmla="*/ 124 h 428"/>
                <a:gd name="T46" fmla="*/ 20 w 566"/>
                <a:gd name="T47" fmla="*/ 114 h 428"/>
                <a:gd name="T48" fmla="*/ 8 w 566"/>
                <a:gd name="T49" fmla="*/ 112 h 428"/>
                <a:gd name="T50" fmla="*/ 0 w 566"/>
                <a:gd name="T51" fmla="*/ 106 h 428"/>
                <a:gd name="T52" fmla="*/ 0 w 566"/>
                <a:gd name="T53" fmla="*/ 96 h 428"/>
                <a:gd name="T54" fmla="*/ 10 w 566"/>
                <a:gd name="T55" fmla="*/ 76 h 428"/>
                <a:gd name="T56" fmla="*/ 24 w 566"/>
                <a:gd name="T57" fmla="*/ 56 h 428"/>
                <a:gd name="T58" fmla="*/ 32 w 566"/>
                <a:gd name="T59" fmla="*/ 52 h 428"/>
                <a:gd name="T60" fmla="*/ 70 w 566"/>
                <a:gd name="T61" fmla="*/ 28 h 428"/>
                <a:gd name="T62" fmla="*/ 110 w 566"/>
                <a:gd name="T63" fmla="*/ 14 h 428"/>
                <a:gd name="T64" fmla="*/ 238 w 566"/>
                <a:gd name="T65" fmla="*/ 2 h 428"/>
                <a:gd name="T66" fmla="*/ 248 w 566"/>
                <a:gd name="T67" fmla="*/ 0 h 428"/>
                <a:gd name="T68" fmla="*/ 262 w 566"/>
                <a:gd name="T69" fmla="*/ 2 h 428"/>
                <a:gd name="T70" fmla="*/ 280 w 566"/>
                <a:gd name="T71" fmla="*/ 14 h 428"/>
                <a:gd name="T72" fmla="*/ 294 w 566"/>
                <a:gd name="T73" fmla="*/ 42 h 428"/>
                <a:gd name="T74" fmla="*/ 566 w 566"/>
                <a:gd name="T75" fmla="*/ 132 h 428"/>
                <a:gd name="T76" fmla="*/ 544 w 566"/>
                <a:gd name="T77" fmla="*/ 154 h 428"/>
                <a:gd name="T78" fmla="*/ 524 w 566"/>
                <a:gd name="T79" fmla="*/ 182 h 428"/>
                <a:gd name="T80" fmla="*/ 506 w 566"/>
                <a:gd name="T81" fmla="*/ 218 h 428"/>
                <a:gd name="T82" fmla="*/ 500 w 566"/>
                <a:gd name="T83" fmla="*/ 212 h 428"/>
                <a:gd name="T84" fmla="*/ 496 w 566"/>
                <a:gd name="T85" fmla="*/ 222 h 428"/>
                <a:gd name="T86" fmla="*/ 498 w 566"/>
                <a:gd name="T87" fmla="*/ 230 h 428"/>
                <a:gd name="T88" fmla="*/ 506 w 566"/>
                <a:gd name="T89" fmla="*/ 232 h 428"/>
                <a:gd name="T90" fmla="*/ 510 w 566"/>
                <a:gd name="T91" fmla="*/ 240 h 428"/>
                <a:gd name="T92" fmla="*/ 508 w 566"/>
                <a:gd name="T93" fmla="*/ 250 h 428"/>
                <a:gd name="T94" fmla="*/ 498 w 566"/>
                <a:gd name="T95" fmla="*/ 258 h 428"/>
                <a:gd name="T96" fmla="*/ 482 w 566"/>
                <a:gd name="T97" fmla="*/ 264 h 428"/>
                <a:gd name="T98" fmla="*/ 470 w 566"/>
                <a:gd name="T99" fmla="*/ 276 h 428"/>
                <a:gd name="T100" fmla="*/ 458 w 566"/>
                <a:gd name="T101" fmla="*/ 296 h 428"/>
                <a:gd name="T102" fmla="*/ 434 w 566"/>
                <a:gd name="T103" fmla="*/ 312 h 428"/>
                <a:gd name="T104" fmla="*/ 442 w 566"/>
                <a:gd name="T105" fmla="*/ 320 h 428"/>
                <a:gd name="T106" fmla="*/ 408 w 566"/>
                <a:gd name="T107" fmla="*/ 334 h 428"/>
                <a:gd name="T108" fmla="*/ 408 w 566"/>
                <a:gd name="T109" fmla="*/ 350 h 428"/>
                <a:gd name="T110" fmla="*/ 386 w 566"/>
                <a:gd name="T111" fmla="*/ 362 h 428"/>
                <a:gd name="T112" fmla="*/ 352 w 566"/>
                <a:gd name="T113" fmla="*/ 362 h 428"/>
                <a:gd name="T114" fmla="*/ 336 w 566"/>
                <a:gd name="T115" fmla="*/ 386 h 428"/>
                <a:gd name="T116" fmla="*/ 334 w 566"/>
                <a:gd name="T117" fmla="*/ 428 h 428"/>
                <a:gd name="T118" fmla="*/ 310 w 566"/>
                <a:gd name="T119" fmla="*/ 428 h 42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66"/>
                <a:gd name="T181" fmla="*/ 0 h 428"/>
                <a:gd name="T182" fmla="*/ 566 w 566"/>
                <a:gd name="T183" fmla="*/ 428 h 42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66" h="428">
                  <a:moveTo>
                    <a:pt x="310" y="428"/>
                  </a:moveTo>
                  <a:lnTo>
                    <a:pt x="308" y="420"/>
                  </a:lnTo>
                  <a:lnTo>
                    <a:pt x="308" y="414"/>
                  </a:lnTo>
                  <a:lnTo>
                    <a:pt x="306" y="400"/>
                  </a:lnTo>
                  <a:lnTo>
                    <a:pt x="300" y="388"/>
                  </a:lnTo>
                  <a:lnTo>
                    <a:pt x="294" y="378"/>
                  </a:lnTo>
                  <a:lnTo>
                    <a:pt x="286" y="370"/>
                  </a:lnTo>
                  <a:lnTo>
                    <a:pt x="272" y="358"/>
                  </a:lnTo>
                  <a:lnTo>
                    <a:pt x="268" y="356"/>
                  </a:lnTo>
                  <a:lnTo>
                    <a:pt x="266" y="354"/>
                  </a:lnTo>
                  <a:lnTo>
                    <a:pt x="264" y="336"/>
                  </a:lnTo>
                  <a:lnTo>
                    <a:pt x="258" y="324"/>
                  </a:lnTo>
                  <a:lnTo>
                    <a:pt x="252" y="314"/>
                  </a:lnTo>
                  <a:lnTo>
                    <a:pt x="244" y="308"/>
                  </a:lnTo>
                  <a:lnTo>
                    <a:pt x="236" y="304"/>
                  </a:lnTo>
                  <a:lnTo>
                    <a:pt x="230" y="302"/>
                  </a:lnTo>
                  <a:lnTo>
                    <a:pt x="224" y="300"/>
                  </a:lnTo>
                  <a:lnTo>
                    <a:pt x="208" y="286"/>
                  </a:lnTo>
                  <a:lnTo>
                    <a:pt x="196" y="276"/>
                  </a:lnTo>
                  <a:lnTo>
                    <a:pt x="192" y="268"/>
                  </a:lnTo>
                  <a:lnTo>
                    <a:pt x="188" y="258"/>
                  </a:lnTo>
                  <a:lnTo>
                    <a:pt x="182" y="250"/>
                  </a:lnTo>
                  <a:lnTo>
                    <a:pt x="178" y="246"/>
                  </a:lnTo>
                  <a:lnTo>
                    <a:pt x="172" y="242"/>
                  </a:lnTo>
                  <a:lnTo>
                    <a:pt x="164" y="240"/>
                  </a:lnTo>
                  <a:lnTo>
                    <a:pt x="160" y="240"/>
                  </a:lnTo>
                  <a:lnTo>
                    <a:pt x="156" y="236"/>
                  </a:lnTo>
                  <a:lnTo>
                    <a:pt x="150" y="228"/>
                  </a:lnTo>
                  <a:lnTo>
                    <a:pt x="146" y="220"/>
                  </a:lnTo>
                  <a:lnTo>
                    <a:pt x="142" y="214"/>
                  </a:lnTo>
                  <a:lnTo>
                    <a:pt x="140" y="210"/>
                  </a:lnTo>
                  <a:lnTo>
                    <a:pt x="136" y="208"/>
                  </a:lnTo>
                  <a:lnTo>
                    <a:pt x="128" y="208"/>
                  </a:lnTo>
                  <a:lnTo>
                    <a:pt x="126" y="210"/>
                  </a:lnTo>
                  <a:lnTo>
                    <a:pt x="118" y="208"/>
                  </a:lnTo>
                  <a:lnTo>
                    <a:pt x="112" y="204"/>
                  </a:lnTo>
                  <a:lnTo>
                    <a:pt x="108" y="200"/>
                  </a:lnTo>
                  <a:lnTo>
                    <a:pt x="104" y="194"/>
                  </a:lnTo>
                  <a:lnTo>
                    <a:pt x="98" y="184"/>
                  </a:lnTo>
                  <a:lnTo>
                    <a:pt x="96" y="178"/>
                  </a:lnTo>
                  <a:lnTo>
                    <a:pt x="90" y="174"/>
                  </a:lnTo>
                  <a:lnTo>
                    <a:pt x="84" y="166"/>
                  </a:lnTo>
                  <a:lnTo>
                    <a:pt x="72" y="150"/>
                  </a:lnTo>
                  <a:lnTo>
                    <a:pt x="62" y="128"/>
                  </a:lnTo>
                  <a:lnTo>
                    <a:pt x="54" y="126"/>
                  </a:lnTo>
                  <a:lnTo>
                    <a:pt x="38" y="124"/>
                  </a:lnTo>
                  <a:lnTo>
                    <a:pt x="28" y="120"/>
                  </a:lnTo>
                  <a:lnTo>
                    <a:pt x="20" y="114"/>
                  </a:lnTo>
                  <a:lnTo>
                    <a:pt x="12" y="114"/>
                  </a:lnTo>
                  <a:lnTo>
                    <a:pt x="8" y="112"/>
                  </a:lnTo>
                  <a:lnTo>
                    <a:pt x="4" y="110"/>
                  </a:lnTo>
                  <a:lnTo>
                    <a:pt x="0" y="106"/>
                  </a:lnTo>
                  <a:lnTo>
                    <a:pt x="0" y="102"/>
                  </a:lnTo>
                  <a:lnTo>
                    <a:pt x="0" y="96"/>
                  </a:lnTo>
                  <a:lnTo>
                    <a:pt x="4" y="86"/>
                  </a:lnTo>
                  <a:lnTo>
                    <a:pt x="10" y="76"/>
                  </a:lnTo>
                  <a:lnTo>
                    <a:pt x="16" y="66"/>
                  </a:lnTo>
                  <a:lnTo>
                    <a:pt x="24" y="56"/>
                  </a:lnTo>
                  <a:lnTo>
                    <a:pt x="24" y="60"/>
                  </a:lnTo>
                  <a:lnTo>
                    <a:pt x="32" y="52"/>
                  </a:lnTo>
                  <a:lnTo>
                    <a:pt x="54" y="36"/>
                  </a:lnTo>
                  <a:lnTo>
                    <a:pt x="70" y="28"/>
                  </a:lnTo>
                  <a:lnTo>
                    <a:pt x="90" y="20"/>
                  </a:lnTo>
                  <a:lnTo>
                    <a:pt x="110" y="14"/>
                  </a:lnTo>
                  <a:lnTo>
                    <a:pt x="132" y="12"/>
                  </a:lnTo>
                  <a:lnTo>
                    <a:pt x="238" y="2"/>
                  </a:lnTo>
                  <a:lnTo>
                    <a:pt x="242" y="0"/>
                  </a:lnTo>
                  <a:lnTo>
                    <a:pt x="248" y="0"/>
                  </a:lnTo>
                  <a:lnTo>
                    <a:pt x="256" y="0"/>
                  </a:lnTo>
                  <a:lnTo>
                    <a:pt x="262" y="2"/>
                  </a:lnTo>
                  <a:lnTo>
                    <a:pt x="272" y="6"/>
                  </a:lnTo>
                  <a:lnTo>
                    <a:pt x="280" y="14"/>
                  </a:lnTo>
                  <a:lnTo>
                    <a:pt x="288" y="26"/>
                  </a:lnTo>
                  <a:lnTo>
                    <a:pt x="294" y="42"/>
                  </a:lnTo>
                  <a:lnTo>
                    <a:pt x="418" y="24"/>
                  </a:lnTo>
                  <a:lnTo>
                    <a:pt x="566" y="132"/>
                  </a:lnTo>
                  <a:lnTo>
                    <a:pt x="560" y="138"/>
                  </a:lnTo>
                  <a:lnTo>
                    <a:pt x="544" y="154"/>
                  </a:lnTo>
                  <a:lnTo>
                    <a:pt x="534" y="166"/>
                  </a:lnTo>
                  <a:lnTo>
                    <a:pt x="524" y="182"/>
                  </a:lnTo>
                  <a:lnTo>
                    <a:pt x="514" y="200"/>
                  </a:lnTo>
                  <a:lnTo>
                    <a:pt x="506" y="218"/>
                  </a:lnTo>
                  <a:lnTo>
                    <a:pt x="502" y="216"/>
                  </a:lnTo>
                  <a:lnTo>
                    <a:pt x="500" y="212"/>
                  </a:lnTo>
                  <a:lnTo>
                    <a:pt x="498" y="216"/>
                  </a:lnTo>
                  <a:lnTo>
                    <a:pt x="496" y="222"/>
                  </a:lnTo>
                  <a:lnTo>
                    <a:pt x="496" y="226"/>
                  </a:lnTo>
                  <a:lnTo>
                    <a:pt x="498" y="230"/>
                  </a:lnTo>
                  <a:lnTo>
                    <a:pt x="502" y="232"/>
                  </a:lnTo>
                  <a:lnTo>
                    <a:pt x="506" y="232"/>
                  </a:lnTo>
                  <a:lnTo>
                    <a:pt x="508" y="234"/>
                  </a:lnTo>
                  <a:lnTo>
                    <a:pt x="510" y="240"/>
                  </a:lnTo>
                  <a:lnTo>
                    <a:pt x="510" y="244"/>
                  </a:lnTo>
                  <a:lnTo>
                    <a:pt x="508" y="250"/>
                  </a:lnTo>
                  <a:lnTo>
                    <a:pt x="504" y="254"/>
                  </a:lnTo>
                  <a:lnTo>
                    <a:pt x="498" y="258"/>
                  </a:lnTo>
                  <a:lnTo>
                    <a:pt x="492" y="260"/>
                  </a:lnTo>
                  <a:lnTo>
                    <a:pt x="482" y="264"/>
                  </a:lnTo>
                  <a:lnTo>
                    <a:pt x="476" y="270"/>
                  </a:lnTo>
                  <a:lnTo>
                    <a:pt x="470" y="276"/>
                  </a:lnTo>
                  <a:lnTo>
                    <a:pt x="464" y="286"/>
                  </a:lnTo>
                  <a:lnTo>
                    <a:pt x="458" y="296"/>
                  </a:lnTo>
                  <a:lnTo>
                    <a:pt x="446" y="310"/>
                  </a:lnTo>
                  <a:lnTo>
                    <a:pt x="434" y="312"/>
                  </a:lnTo>
                  <a:lnTo>
                    <a:pt x="434" y="318"/>
                  </a:lnTo>
                  <a:lnTo>
                    <a:pt x="442" y="320"/>
                  </a:lnTo>
                  <a:lnTo>
                    <a:pt x="414" y="342"/>
                  </a:lnTo>
                  <a:lnTo>
                    <a:pt x="408" y="334"/>
                  </a:lnTo>
                  <a:lnTo>
                    <a:pt x="402" y="342"/>
                  </a:lnTo>
                  <a:lnTo>
                    <a:pt x="408" y="350"/>
                  </a:lnTo>
                  <a:lnTo>
                    <a:pt x="396" y="362"/>
                  </a:lnTo>
                  <a:lnTo>
                    <a:pt x="386" y="362"/>
                  </a:lnTo>
                  <a:lnTo>
                    <a:pt x="368" y="362"/>
                  </a:lnTo>
                  <a:lnTo>
                    <a:pt x="352" y="362"/>
                  </a:lnTo>
                  <a:lnTo>
                    <a:pt x="342" y="366"/>
                  </a:lnTo>
                  <a:lnTo>
                    <a:pt x="336" y="386"/>
                  </a:lnTo>
                  <a:lnTo>
                    <a:pt x="350" y="400"/>
                  </a:lnTo>
                  <a:lnTo>
                    <a:pt x="334" y="428"/>
                  </a:lnTo>
                  <a:lnTo>
                    <a:pt x="324" y="428"/>
                  </a:lnTo>
                  <a:lnTo>
                    <a:pt x="310" y="428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91" name="Freeform 133"/>
            <p:cNvSpPr>
              <a:spLocks noChangeAspect="1"/>
            </p:cNvSpPr>
            <p:nvPr/>
          </p:nvSpPr>
          <p:spPr bwMode="auto">
            <a:xfrm>
              <a:off x="5093" y="2809"/>
              <a:ext cx="18" cy="20"/>
            </a:xfrm>
            <a:custGeom>
              <a:avLst/>
              <a:gdLst>
                <a:gd name="T0" fmla="*/ 4 w 18"/>
                <a:gd name="T1" fmla="*/ 6 h 20"/>
                <a:gd name="T2" fmla="*/ 10 w 18"/>
                <a:gd name="T3" fmla="*/ 2 h 20"/>
                <a:gd name="T4" fmla="*/ 12 w 18"/>
                <a:gd name="T5" fmla="*/ 0 h 20"/>
                <a:gd name="T6" fmla="*/ 14 w 18"/>
                <a:gd name="T7" fmla="*/ 0 h 20"/>
                <a:gd name="T8" fmla="*/ 16 w 18"/>
                <a:gd name="T9" fmla="*/ 2 h 20"/>
                <a:gd name="T10" fmla="*/ 18 w 18"/>
                <a:gd name="T11" fmla="*/ 6 h 20"/>
                <a:gd name="T12" fmla="*/ 14 w 18"/>
                <a:gd name="T13" fmla="*/ 14 h 20"/>
                <a:gd name="T14" fmla="*/ 8 w 18"/>
                <a:gd name="T15" fmla="*/ 20 h 20"/>
                <a:gd name="T16" fmla="*/ 6 w 18"/>
                <a:gd name="T17" fmla="*/ 20 h 20"/>
                <a:gd name="T18" fmla="*/ 2 w 18"/>
                <a:gd name="T19" fmla="*/ 20 h 20"/>
                <a:gd name="T20" fmla="*/ 2 w 18"/>
                <a:gd name="T21" fmla="*/ 18 h 20"/>
                <a:gd name="T22" fmla="*/ 0 w 18"/>
                <a:gd name="T23" fmla="*/ 14 h 20"/>
                <a:gd name="T24" fmla="*/ 2 w 18"/>
                <a:gd name="T25" fmla="*/ 6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"/>
                <a:gd name="T40" fmla="*/ 0 h 20"/>
                <a:gd name="T41" fmla="*/ 18 w 18"/>
                <a:gd name="T42" fmla="*/ 20 h 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" h="20">
                  <a:moveTo>
                    <a:pt x="4" y="6"/>
                  </a:move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8" y="6"/>
                  </a:lnTo>
                  <a:lnTo>
                    <a:pt x="14" y="14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2" y="6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92" name="Freeform 134"/>
            <p:cNvSpPr>
              <a:spLocks noChangeAspect="1"/>
            </p:cNvSpPr>
            <p:nvPr/>
          </p:nvSpPr>
          <p:spPr bwMode="auto">
            <a:xfrm>
              <a:off x="5075" y="2809"/>
              <a:ext cx="12" cy="16"/>
            </a:xfrm>
            <a:custGeom>
              <a:avLst/>
              <a:gdLst>
                <a:gd name="T0" fmla="*/ 0 w 12"/>
                <a:gd name="T1" fmla="*/ 8 h 16"/>
                <a:gd name="T2" fmla="*/ 2 w 12"/>
                <a:gd name="T3" fmla="*/ 2 h 16"/>
                <a:gd name="T4" fmla="*/ 4 w 12"/>
                <a:gd name="T5" fmla="*/ 0 h 16"/>
                <a:gd name="T6" fmla="*/ 6 w 12"/>
                <a:gd name="T7" fmla="*/ 0 h 16"/>
                <a:gd name="T8" fmla="*/ 10 w 12"/>
                <a:gd name="T9" fmla="*/ 0 h 16"/>
                <a:gd name="T10" fmla="*/ 10 w 12"/>
                <a:gd name="T11" fmla="*/ 2 h 16"/>
                <a:gd name="T12" fmla="*/ 12 w 12"/>
                <a:gd name="T13" fmla="*/ 8 h 16"/>
                <a:gd name="T14" fmla="*/ 10 w 12"/>
                <a:gd name="T15" fmla="*/ 14 h 16"/>
                <a:gd name="T16" fmla="*/ 10 w 12"/>
                <a:gd name="T17" fmla="*/ 16 h 16"/>
                <a:gd name="T18" fmla="*/ 6 w 12"/>
                <a:gd name="T19" fmla="*/ 16 h 16"/>
                <a:gd name="T20" fmla="*/ 4 w 12"/>
                <a:gd name="T21" fmla="*/ 16 h 16"/>
                <a:gd name="T22" fmla="*/ 2 w 12"/>
                <a:gd name="T23" fmla="*/ 14 h 16"/>
                <a:gd name="T24" fmla="*/ 2 w 12"/>
                <a:gd name="T25" fmla="*/ 8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16"/>
                <a:gd name="T41" fmla="*/ 12 w 12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16">
                  <a:moveTo>
                    <a:pt x="0" y="8"/>
                  </a:moveTo>
                  <a:lnTo>
                    <a:pt x="2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2" y="8"/>
                  </a:lnTo>
                  <a:lnTo>
                    <a:pt x="10" y="14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2" y="14"/>
                  </a:lnTo>
                  <a:lnTo>
                    <a:pt x="2" y="8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93" name="Freeform 135"/>
            <p:cNvSpPr>
              <a:spLocks noChangeAspect="1"/>
            </p:cNvSpPr>
            <p:nvPr/>
          </p:nvSpPr>
          <p:spPr bwMode="auto">
            <a:xfrm>
              <a:off x="5081" y="2839"/>
              <a:ext cx="18" cy="20"/>
            </a:xfrm>
            <a:custGeom>
              <a:avLst/>
              <a:gdLst>
                <a:gd name="T0" fmla="*/ 2 w 18"/>
                <a:gd name="T1" fmla="*/ 8 h 20"/>
                <a:gd name="T2" fmla="*/ 8 w 18"/>
                <a:gd name="T3" fmla="*/ 2 h 20"/>
                <a:gd name="T4" fmla="*/ 12 w 18"/>
                <a:gd name="T5" fmla="*/ 0 h 20"/>
                <a:gd name="T6" fmla="*/ 14 w 18"/>
                <a:gd name="T7" fmla="*/ 2 h 20"/>
                <a:gd name="T8" fmla="*/ 16 w 18"/>
                <a:gd name="T9" fmla="*/ 4 h 20"/>
                <a:gd name="T10" fmla="*/ 18 w 18"/>
                <a:gd name="T11" fmla="*/ 6 h 20"/>
                <a:gd name="T12" fmla="*/ 16 w 18"/>
                <a:gd name="T13" fmla="*/ 14 h 20"/>
                <a:gd name="T14" fmla="*/ 10 w 18"/>
                <a:gd name="T15" fmla="*/ 20 h 20"/>
                <a:gd name="T16" fmla="*/ 6 w 18"/>
                <a:gd name="T17" fmla="*/ 20 h 20"/>
                <a:gd name="T18" fmla="*/ 4 w 18"/>
                <a:gd name="T19" fmla="*/ 20 h 20"/>
                <a:gd name="T20" fmla="*/ 2 w 18"/>
                <a:gd name="T21" fmla="*/ 18 h 20"/>
                <a:gd name="T22" fmla="*/ 0 w 18"/>
                <a:gd name="T23" fmla="*/ 14 h 20"/>
                <a:gd name="T24" fmla="*/ 0 w 18"/>
                <a:gd name="T25" fmla="*/ 8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"/>
                <a:gd name="T40" fmla="*/ 0 h 20"/>
                <a:gd name="T41" fmla="*/ 18 w 18"/>
                <a:gd name="T42" fmla="*/ 20 h 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" h="20">
                  <a:moveTo>
                    <a:pt x="2" y="8"/>
                  </a:moveTo>
                  <a:lnTo>
                    <a:pt x="8" y="2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8" y="6"/>
                  </a:lnTo>
                  <a:lnTo>
                    <a:pt x="16" y="14"/>
                  </a:lnTo>
                  <a:lnTo>
                    <a:pt x="10" y="20"/>
                  </a:lnTo>
                  <a:lnTo>
                    <a:pt x="6" y="20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8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79" name="TextBox 2"/>
          <p:cNvSpPr txBox="1">
            <a:spLocks noChangeArrowheads="1"/>
          </p:cNvSpPr>
          <p:nvPr/>
        </p:nvSpPr>
        <p:spPr bwMode="auto">
          <a:xfrm>
            <a:off x="7121287" y="5080580"/>
            <a:ext cx="20473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800" dirty="0" smtClean="0"/>
              <a:t>    = Current IDES Sites</a:t>
            </a:r>
          </a:p>
          <a:p>
            <a:pPr algn="ctr" eaLnBrk="1" hangingPunct="1"/>
            <a:r>
              <a:rPr lang="en-US" sz="800" dirty="0" smtClean="0"/>
              <a:t>    (71 Installations)</a:t>
            </a:r>
          </a:p>
        </p:txBody>
      </p:sp>
      <p:sp>
        <p:nvSpPr>
          <p:cNvPr id="2097" name="TextBox 22"/>
          <p:cNvSpPr txBox="1">
            <a:spLocks noChangeArrowheads="1"/>
          </p:cNvSpPr>
          <p:nvPr/>
        </p:nvSpPr>
        <p:spPr bwMode="auto">
          <a:xfrm>
            <a:off x="7537149" y="6491832"/>
            <a:ext cx="14509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 dirty="0"/>
              <a:t>Last </a:t>
            </a:r>
            <a:r>
              <a:rPr lang="en-US" sz="900" dirty="0" smtClean="0"/>
              <a:t>Updated:  05/22/14</a:t>
            </a:r>
          </a:p>
        </p:txBody>
      </p:sp>
      <p:pic>
        <p:nvPicPr>
          <p:cNvPr id="313" name="Picture 11" descr="VA_PrimaryLogo_transparent_rgb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01" y="152400"/>
            <a:ext cx="2033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" name="Picture 2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379" y="4298189"/>
            <a:ext cx="70612" cy="7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4" name="Picture 25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905" y="3767625"/>
            <a:ext cx="70612" cy="7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9" name="Picture 2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597" y="3817583"/>
            <a:ext cx="70612" cy="7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2" name="Picture 2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593" y="3683554"/>
            <a:ext cx="70612" cy="7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2" name="Picture 2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815" y="5664113"/>
            <a:ext cx="70612" cy="7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2" name="Picture 2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670" y="5964543"/>
            <a:ext cx="109470" cy="109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5" name="Picture 2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043" y="2834633"/>
            <a:ext cx="70612" cy="7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88" name="Group 85"/>
          <p:cNvGrpSpPr>
            <a:grpSpLocks noChangeAspect="1"/>
          </p:cNvGrpSpPr>
          <p:nvPr/>
        </p:nvGrpSpPr>
        <p:grpSpPr bwMode="auto">
          <a:xfrm>
            <a:off x="8130042" y="5831211"/>
            <a:ext cx="328162" cy="253237"/>
            <a:chOff x="400" y="3229"/>
            <a:chExt cx="880" cy="588"/>
          </a:xfrm>
          <a:solidFill>
            <a:srgbClr val="0070C0"/>
          </a:solidFill>
        </p:grpSpPr>
        <p:sp>
          <p:nvSpPr>
            <p:cNvPr id="389" name="Freeform 86"/>
            <p:cNvSpPr>
              <a:spLocks noChangeAspect="1"/>
            </p:cNvSpPr>
            <p:nvPr/>
          </p:nvSpPr>
          <p:spPr bwMode="auto">
            <a:xfrm>
              <a:off x="652" y="3229"/>
              <a:ext cx="628" cy="520"/>
            </a:xfrm>
            <a:custGeom>
              <a:avLst/>
              <a:gdLst>
                <a:gd name="T0" fmla="*/ 616 w 628"/>
                <a:gd name="T1" fmla="*/ 362 h 520"/>
                <a:gd name="T2" fmla="*/ 502 w 628"/>
                <a:gd name="T3" fmla="*/ 298 h 520"/>
                <a:gd name="T4" fmla="*/ 436 w 628"/>
                <a:gd name="T5" fmla="*/ 304 h 520"/>
                <a:gd name="T6" fmla="*/ 398 w 628"/>
                <a:gd name="T7" fmla="*/ 306 h 520"/>
                <a:gd name="T8" fmla="*/ 274 w 628"/>
                <a:gd name="T9" fmla="*/ 16 h 520"/>
                <a:gd name="T10" fmla="*/ 200 w 628"/>
                <a:gd name="T11" fmla="*/ 20 h 520"/>
                <a:gd name="T12" fmla="*/ 160 w 628"/>
                <a:gd name="T13" fmla="*/ 2 h 520"/>
                <a:gd name="T14" fmla="*/ 120 w 628"/>
                <a:gd name="T15" fmla="*/ 16 h 520"/>
                <a:gd name="T16" fmla="*/ 82 w 628"/>
                <a:gd name="T17" fmla="*/ 38 h 520"/>
                <a:gd name="T18" fmla="*/ 26 w 628"/>
                <a:gd name="T19" fmla="*/ 90 h 520"/>
                <a:gd name="T20" fmla="*/ 60 w 628"/>
                <a:gd name="T21" fmla="*/ 130 h 520"/>
                <a:gd name="T22" fmla="*/ 80 w 628"/>
                <a:gd name="T23" fmla="*/ 152 h 520"/>
                <a:gd name="T24" fmla="*/ 54 w 628"/>
                <a:gd name="T25" fmla="*/ 158 h 520"/>
                <a:gd name="T26" fmla="*/ 24 w 628"/>
                <a:gd name="T27" fmla="*/ 156 h 520"/>
                <a:gd name="T28" fmla="*/ 6 w 628"/>
                <a:gd name="T29" fmla="*/ 182 h 520"/>
                <a:gd name="T30" fmla="*/ 28 w 628"/>
                <a:gd name="T31" fmla="*/ 208 h 520"/>
                <a:gd name="T32" fmla="*/ 86 w 628"/>
                <a:gd name="T33" fmla="*/ 202 h 520"/>
                <a:gd name="T34" fmla="*/ 86 w 628"/>
                <a:gd name="T35" fmla="*/ 214 h 520"/>
                <a:gd name="T36" fmla="*/ 72 w 628"/>
                <a:gd name="T37" fmla="*/ 244 h 520"/>
                <a:gd name="T38" fmla="*/ 44 w 628"/>
                <a:gd name="T39" fmla="*/ 252 h 520"/>
                <a:gd name="T40" fmla="*/ 28 w 628"/>
                <a:gd name="T41" fmla="*/ 278 h 520"/>
                <a:gd name="T42" fmla="*/ 14 w 628"/>
                <a:gd name="T43" fmla="*/ 306 h 520"/>
                <a:gd name="T44" fmla="*/ 28 w 628"/>
                <a:gd name="T45" fmla="*/ 322 h 520"/>
                <a:gd name="T46" fmla="*/ 32 w 628"/>
                <a:gd name="T47" fmla="*/ 352 h 520"/>
                <a:gd name="T48" fmla="*/ 56 w 628"/>
                <a:gd name="T49" fmla="*/ 366 h 520"/>
                <a:gd name="T50" fmla="*/ 70 w 628"/>
                <a:gd name="T51" fmla="*/ 354 h 520"/>
                <a:gd name="T52" fmla="*/ 78 w 628"/>
                <a:gd name="T53" fmla="*/ 386 h 520"/>
                <a:gd name="T54" fmla="*/ 86 w 628"/>
                <a:gd name="T55" fmla="*/ 400 h 520"/>
                <a:gd name="T56" fmla="*/ 110 w 628"/>
                <a:gd name="T57" fmla="*/ 384 h 520"/>
                <a:gd name="T58" fmla="*/ 126 w 628"/>
                <a:gd name="T59" fmla="*/ 402 h 520"/>
                <a:gd name="T60" fmla="*/ 148 w 628"/>
                <a:gd name="T61" fmla="*/ 394 h 520"/>
                <a:gd name="T62" fmla="*/ 138 w 628"/>
                <a:gd name="T63" fmla="*/ 440 h 520"/>
                <a:gd name="T64" fmla="*/ 118 w 628"/>
                <a:gd name="T65" fmla="*/ 464 h 520"/>
                <a:gd name="T66" fmla="*/ 100 w 628"/>
                <a:gd name="T67" fmla="*/ 488 h 520"/>
                <a:gd name="T68" fmla="*/ 88 w 628"/>
                <a:gd name="T69" fmla="*/ 486 h 520"/>
                <a:gd name="T70" fmla="*/ 48 w 628"/>
                <a:gd name="T71" fmla="*/ 518 h 520"/>
                <a:gd name="T72" fmla="*/ 80 w 628"/>
                <a:gd name="T73" fmla="*/ 506 h 520"/>
                <a:gd name="T74" fmla="*/ 112 w 628"/>
                <a:gd name="T75" fmla="*/ 498 h 520"/>
                <a:gd name="T76" fmla="*/ 136 w 628"/>
                <a:gd name="T77" fmla="*/ 482 h 520"/>
                <a:gd name="T78" fmla="*/ 148 w 628"/>
                <a:gd name="T79" fmla="*/ 458 h 520"/>
                <a:gd name="T80" fmla="*/ 204 w 628"/>
                <a:gd name="T81" fmla="*/ 400 h 520"/>
                <a:gd name="T82" fmla="*/ 208 w 628"/>
                <a:gd name="T83" fmla="*/ 380 h 520"/>
                <a:gd name="T84" fmla="*/ 224 w 628"/>
                <a:gd name="T85" fmla="*/ 336 h 520"/>
                <a:gd name="T86" fmla="*/ 250 w 628"/>
                <a:gd name="T87" fmla="*/ 302 h 520"/>
                <a:gd name="T88" fmla="*/ 242 w 628"/>
                <a:gd name="T89" fmla="*/ 316 h 520"/>
                <a:gd name="T90" fmla="*/ 234 w 628"/>
                <a:gd name="T91" fmla="*/ 356 h 520"/>
                <a:gd name="T92" fmla="*/ 240 w 628"/>
                <a:gd name="T93" fmla="*/ 370 h 520"/>
                <a:gd name="T94" fmla="*/ 284 w 628"/>
                <a:gd name="T95" fmla="*/ 338 h 520"/>
                <a:gd name="T96" fmla="*/ 290 w 628"/>
                <a:gd name="T97" fmla="*/ 302 h 520"/>
                <a:gd name="T98" fmla="*/ 348 w 628"/>
                <a:gd name="T99" fmla="*/ 330 h 520"/>
                <a:gd name="T100" fmla="*/ 412 w 628"/>
                <a:gd name="T101" fmla="*/ 318 h 520"/>
                <a:gd name="T102" fmla="*/ 426 w 628"/>
                <a:gd name="T103" fmla="*/ 320 h 520"/>
                <a:gd name="T104" fmla="*/ 486 w 628"/>
                <a:gd name="T105" fmla="*/ 340 h 520"/>
                <a:gd name="T106" fmla="*/ 484 w 628"/>
                <a:gd name="T107" fmla="*/ 320 h 520"/>
                <a:gd name="T108" fmla="*/ 494 w 628"/>
                <a:gd name="T109" fmla="*/ 308 h 520"/>
                <a:gd name="T110" fmla="*/ 540 w 628"/>
                <a:gd name="T111" fmla="*/ 338 h 520"/>
                <a:gd name="T112" fmla="*/ 560 w 628"/>
                <a:gd name="T113" fmla="*/ 354 h 520"/>
                <a:gd name="T114" fmla="*/ 586 w 628"/>
                <a:gd name="T115" fmla="*/ 380 h 520"/>
                <a:gd name="T116" fmla="*/ 616 w 628"/>
                <a:gd name="T117" fmla="*/ 388 h 52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28"/>
                <a:gd name="T178" fmla="*/ 0 h 520"/>
                <a:gd name="T179" fmla="*/ 628 w 628"/>
                <a:gd name="T180" fmla="*/ 520 h 52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28" h="520">
                  <a:moveTo>
                    <a:pt x="622" y="400"/>
                  </a:moveTo>
                  <a:lnTo>
                    <a:pt x="626" y="394"/>
                  </a:lnTo>
                  <a:lnTo>
                    <a:pt x="628" y="388"/>
                  </a:lnTo>
                  <a:lnTo>
                    <a:pt x="626" y="382"/>
                  </a:lnTo>
                  <a:lnTo>
                    <a:pt x="624" y="372"/>
                  </a:lnTo>
                  <a:lnTo>
                    <a:pt x="616" y="362"/>
                  </a:lnTo>
                  <a:lnTo>
                    <a:pt x="610" y="362"/>
                  </a:lnTo>
                  <a:lnTo>
                    <a:pt x="602" y="360"/>
                  </a:lnTo>
                  <a:lnTo>
                    <a:pt x="592" y="358"/>
                  </a:lnTo>
                  <a:lnTo>
                    <a:pt x="582" y="356"/>
                  </a:lnTo>
                  <a:lnTo>
                    <a:pt x="520" y="312"/>
                  </a:lnTo>
                  <a:lnTo>
                    <a:pt x="502" y="298"/>
                  </a:lnTo>
                  <a:lnTo>
                    <a:pt x="486" y="288"/>
                  </a:lnTo>
                  <a:lnTo>
                    <a:pt x="474" y="302"/>
                  </a:lnTo>
                  <a:lnTo>
                    <a:pt x="476" y="312"/>
                  </a:lnTo>
                  <a:lnTo>
                    <a:pt x="464" y="322"/>
                  </a:lnTo>
                  <a:lnTo>
                    <a:pt x="438" y="306"/>
                  </a:lnTo>
                  <a:lnTo>
                    <a:pt x="436" y="304"/>
                  </a:lnTo>
                  <a:lnTo>
                    <a:pt x="430" y="298"/>
                  </a:lnTo>
                  <a:lnTo>
                    <a:pt x="426" y="296"/>
                  </a:lnTo>
                  <a:lnTo>
                    <a:pt x="420" y="296"/>
                  </a:lnTo>
                  <a:lnTo>
                    <a:pt x="414" y="298"/>
                  </a:lnTo>
                  <a:lnTo>
                    <a:pt x="408" y="302"/>
                  </a:lnTo>
                  <a:lnTo>
                    <a:pt x="398" y="306"/>
                  </a:lnTo>
                  <a:lnTo>
                    <a:pt x="312" y="20"/>
                  </a:lnTo>
                  <a:lnTo>
                    <a:pt x="306" y="18"/>
                  </a:lnTo>
                  <a:lnTo>
                    <a:pt x="296" y="14"/>
                  </a:lnTo>
                  <a:lnTo>
                    <a:pt x="288" y="12"/>
                  </a:lnTo>
                  <a:lnTo>
                    <a:pt x="280" y="14"/>
                  </a:lnTo>
                  <a:lnTo>
                    <a:pt x="274" y="16"/>
                  </a:lnTo>
                  <a:lnTo>
                    <a:pt x="268" y="20"/>
                  </a:lnTo>
                  <a:lnTo>
                    <a:pt x="246" y="20"/>
                  </a:lnTo>
                  <a:lnTo>
                    <a:pt x="224" y="18"/>
                  </a:lnTo>
                  <a:lnTo>
                    <a:pt x="210" y="18"/>
                  </a:lnTo>
                  <a:lnTo>
                    <a:pt x="206" y="18"/>
                  </a:lnTo>
                  <a:lnTo>
                    <a:pt x="200" y="20"/>
                  </a:lnTo>
                  <a:lnTo>
                    <a:pt x="192" y="18"/>
                  </a:lnTo>
                  <a:lnTo>
                    <a:pt x="188" y="14"/>
                  </a:lnTo>
                  <a:lnTo>
                    <a:pt x="184" y="8"/>
                  </a:lnTo>
                  <a:lnTo>
                    <a:pt x="176" y="10"/>
                  </a:lnTo>
                  <a:lnTo>
                    <a:pt x="168" y="12"/>
                  </a:lnTo>
                  <a:lnTo>
                    <a:pt x="160" y="2"/>
                  </a:lnTo>
                  <a:lnTo>
                    <a:pt x="152" y="8"/>
                  </a:lnTo>
                  <a:lnTo>
                    <a:pt x="150" y="0"/>
                  </a:lnTo>
                  <a:lnTo>
                    <a:pt x="136" y="0"/>
                  </a:lnTo>
                  <a:lnTo>
                    <a:pt x="128" y="10"/>
                  </a:lnTo>
                  <a:lnTo>
                    <a:pt x="126" y="14"/>
                  </a:lnTo>
                  <a:lnTo>
                    <a:pt x="120" y="16"/>
                  </a:lnTo>
                  <a:lnTo>
                    <a:pt x="112" y="16"/>
                  </a:lnTo>
                  <a:lnTo>
                    <a:pt x="104" y="22"/>
                  </a:lnTo>
                  <a:lnTo>
                    <a:pt x="96" y="30"/>
                  </a:lnTo>
                  <a:lnTo>
                    <a:pt x="94" y="30"/>
                  </a:lnTo>
                  <a:lnTo>
                    <a:pt x="86" y="34"/>
                  </a:lnTo>
                  <a:lnTo>
                    <a:pt x="82" y="38"/>
                  </a:lnTo>
                  <a:lnTo>
                    <a:pt x="76" y="44"/>
                  </a:lnTo>
                  <a:lnTo>
                    <a:pt x="70" y="52"/>
                  </a:lnTo>
                  <a:lnTo>
                    <a:pt x="64" y="64"/>
                  </a:lnTo>
                  <a:lnTo>
                    <a:pt x="56" y="74"/>
                  </a:lnTo>
                  <a:lnTo>
                    <a:pt x="36" y="74"/>
                  </a:lnTo>
                  <a:lnTo>
                    <a:pt x="26" y="90"/>
                  </a:lnTo>
                  <a:lnTo>
                    <a:pt x="32" y="92"/>
                  </a:lnTo>
                  <a:lnTo>
                    <a:pt x="42" y="100"/>
                  </a:lnTo>
                  <a:lnTo>
                    <a:pt x="48" y="104"/>
                  </a:lnTo>
                  <a:lnTo>
                    <a:pt x="54" y="112"/>
                  </a:lnTo>
                  <a:lnTo>
                    <a:pt x="58" y="120"/>
                  </a:lnTo>
                  <a:lnTo>
                    <a:pt x="60" y="130"/>
                  </a:lnTo>
                  <a:lnTo>
                    <a:pt x="70" y="132"/>
                  </a:lnTo>
                  <a:lnTo>
                    <a:pt x="80" y="134"/>
                  </a:lnTo>
                  <a:lnTo>
                    <a:pt x="84" y="146"/>
                  </a:lnTo>
                  <a:lnTo>
                    <a:pt x="94" y="146"/>
                  </a:lnTo>
                  <a:lnTo>
                    <a:pt x="94" y="152"/>
                  </a:lnTo>
                  <a:lnTo>
                    <a:pt x="80" y="152"/>
                  </a:lnTo>
                  <a:lnTo>
                    <a:pt x="74" y="140"/>
                  </a:lnTo>
                  <a:lnTo>
                    <a:pt x="70" y="144"/>
                  </a:lnTo>
                  <a:lnTo>
                    <a:pt x="78" y="156"/>
                  </a:lnTo>
                  <a:lnTo>
                    <a:pt x="88" y="158"/>
                  </a:lnTo>
                  <a:lnTo>
                    <a:pt x="78" y="164"/>
                  </a:lnTo>
                  <a:lnTo>
                    <a:pt x="54" y="158"/>
                  </a:lnTo>
                  <a:lnTo>
                    <a:pt x="54" y="146"/>
                  </a:lnTo>
                  <a:lnTo>
                    <a:pt x="32" y="152"/>
                  </a:lnTo>
                  <a:lnTo>
                    <a:pt x="32" y="160"/>
                  </a:lnTo>
                  <a:lnTo>
                    <a:pt x="30" y="162"/>
                  </a:lnTo>
                  <a:lnTo>
                    <a:pt x="28" y="160"/>
                  </a:lnTo>
                  <a:lnTo>
                    <a:pt x="24" y="156"/>
                  </a:lnTo>
                  <a:lnTo>
                    <a:pt x="20" y="158"/>
                  </a:lnTo>
                  <a:lnTo>
                    <a:pt x="12" y="160"/>
                  </a:lnTo>
                  <a:lnTo>
                    <a:pt x="4" y="166"/>
                  </a:lnTo>
                  <a:lnTo>
                    <a:pt x="2" y="170"/>
                  </a:lnTo>
                  <a:lnTo>
                    <a:pt x="0" y="174"/>
                  </a:lnTo>
                  <a:lnTo>
                    <a:pt x="6" y="182"/>
                  </a:lnTo>
                  <a:lnTo>
                    <a:pt x="12" y="190"/>
                  </a:lnTo>
                  <a:lnTo>
                    <a:pt x="16" y="198"/>
                  </a:lnTo>
                  <a:lnTo>
                    <a:pt x="16" y="200"/>
                  </a:lnTo>
                  <a:lnTo>
                    <a:pt x="18" y="204"/>
                  </a:lnTo>
                  <a:lnTo>
                    <a:pt x="22" y="206"/>
                  </a:lnTo>
                  <a:lnTo>
                    <a:pt x="28" y="208"/>
                  </a:lnTo>
                  <a:lnTo>
                    <a:pt x="36" y="210"/>
                  </a:lnTo>
                  <a:lnTo>
                    <a:pt x="46" y="210"/>
                  </a:lnTo>
                  <a:lnTo>
                    <a:pt x="58" y="214"/>
                  </a:lnTo>
                  <a:lnTo>
                    <a:pt x="70" y="214"/>
                  </a:lnTo>
                  <a:lnTo>
                    <a:pt x="82" y="204"/>
                  </a:lnTo>
                  <a:lnTo>
                    <a:pt x="86" y="202"/>
                  </a:lnTo>
                  <a:lnTo>
                    <a:pt x="94" y="202"/>
                  </a:lnTo>
                  <a:lnTo>
                    <a:pt x="98" y="202"/>
                  </a:lnTo>
                  <a:lnTo>
                    <a:pt x="98" y="204"/>
                  </a:lnTo>
                  <a:lnTo>
                    <a:pt x="94" y="208"/>
                  </a:lnTo>
                  <a:lnTo>
                    <a:pt x="88" y="212"/>
                  </a:lnTo>
                  <a:lnTo>
                    <a:pt x="86" y="214"/>
                  </a:lnTo>
                  <a:lnTo>
                    <a:pt x="88" y="218"/>
                  </a:lnTo>
                  <a:lnTo>
                    <a:pt x="92" y="230"/>
                  </a:lnTo>
                  <a:lnTo>
                    <a:pt x="92" y="234"/>
                  </a:lnTo>
                  <a:lnTo>
                    <a:pt x="90" y="240"/>
                  </a:lnTo>
                  <a:lnTo>
                    <a:pt x="84" y="242"/>
                  </a:lnTo>
                  <a:lnTo>
                    <a:pt x="72" y="244"/>
                  </a:lnTo>
                  <a:lnTo>
                    <a:pt x="70" y="246"/>
                  </a:lnTo>
                  <a:lnTo>
                    <a:pt x="66" y="252"/>
                  </a:lnTo>
                  <a:lnTo>
                    <a:pt x="60" y="258"/>
                  </a:lnTo>
                  <a:lnTo>
                    <a:pt x="56" y="256"/>
                  </a:lnTo>
                  <a:lnTo>
                    <a:pt x="48" y="252"/>
                  </a:lnTo>
                  <a:lnTo>
                    <a:pt x="44" y="252"/>
                  </a:lnTo>
                  <a:lnTo>
                    <a:pt x="40" y="254"/>
                  </a:lnTo>
                  <a:lnTo>
                    <a:pt x="36" y="258"/>
                  </a:lnTo>
                  <a:lnTo>
                    <a:pt x="36" y="264"/>
                  </a:lnTo>
                  <a:lnTo>
                    <a:pt x="36" y="274"/>
                  </a:lnTo>
                  <a:lnTo>
                    <a:pt x="34" y="278"/>
                  </a:lnTo>
                  <a:lnTo>
                    <a:pt x="28" y="278"/>
                  </a:lnTo>
                  <a:lnTo>
                    <a:pt x="24" y="282"/>
                  </a:lnTo>
                  <a:lnTo>
                    <a:pt x="22" y="286"/>
                  </a:lnTo>
                  <a:lnTo>
                    <a:pt x="20" y="294"/>
                  </a:lnTo>
                  <a:lnTo>
                    <a:pt x="14" y="302"/>
                  </a:lnTo>
                  <a:lnTo>
                    <a:pt x="12" y="304"/>
                  </a:lnTo>
                  <a:lnTo>
                    <a:pt x="14" y="306"/>
                  </a:lnTo>
                  <a:lnTo>
                    <a:pt x="16" y="306"/>
                  </a:lnTo>
                  <a:lnTo>
                    <a:pt x="22" y="302"/>
                  </a:lnTo>
                  <a:lnTo>
                    <a:pt x="22" y="304"/>
                  </a:lnTo>
                  <a:lnTo>
                    <a:pt x="22" y="308"/>
                  </a:lnTo>
                  <a:lnTo>
                    <a:pt x="20" y="312"/>
                  </a:lnTo>
                  <a:lnTo>
                    <a:pt x="28" y="322"/>
                  </a:lnTo>
                  <a:lnTo>
                    <a:pt x="38" y="328"/>
                  </a:lnTo>
                  <a:lnTo>
                    <a:pt x="42" y="330"/>
                  </a:lnTo>
                  <a:lnTo>
                    <a:pt x="48" y="332"/>
                  </a:lnTo>
                  <a:lnTo>
                    <a:pt x="36" y="344"/>
                  </a:lnTo>
                  <a:lnTo>
                    <a:pt x="34" y="348"/>
                  </a:lnTo>
                  <a:lnTo>
                    <a:pt x="32" y="352"/>
                  </a:lnTo>
                  <a:lnTo>
                    <a:pt x="34" y="354"/>
                  </a:lnTo>
                  <a:lnTo>
                    <a:pt x="40" y="356"/>
                  </a:lnTo>
                  <a:lnTo>
                    <a:pt x="42" y="360"/>
                  </a:lnTo>
                  <a:lnTo>
                    <a:pt x="48" y="366"/>
                  </a:lnTo>
                  <a:lnTo>
                    <a:pt x="52" y="368"/>
                  </a:lnTo>
                  <a:lnTo>
                    <a:pt x="56" y="366"/>
                  </a:lnTo>
                  <a:lnTo>
                    <a:pt x="60" y="360"/>
                  </a:lnTo>
                  <a:lnTo>
                    <a:pt x="66" y="350"/>
                  </a:lnTo>
                  <a:lnTo>
                    <a:pt x="68" y="344"/>
                  </a:lnTo>
                  <a:lnTo>
                    <a:pt x="70" y="342"/>
                  </a:lnTo>
                  <a:lnTo>
                    <a:pt x="70" y="346"/>
                  </a:lnTo>
                  <a:lnTo>
                    <a:pt x="70" y="354"/>
                  </a:lnTo>
                  <a:lnTo>
                    <a:pt x="72" y="362"/>
                  </a:lnTo>
                  <a:lnTo>
                    <a:pt x="76" y="366"/>
                  </a:lnTo>
                  <a:lnTo>
                    <a:pt x="80" y="368"/>
                  </a:lnTo>
                  <a:lnTo>
                    <a:pt x="80" y="372"/>
                  </a:lnTo>
                  <a:lnTo>
                    <a:pt x="80" y="378"/>
                  </a:lnTo>
                  <a:lnTo>
                    <a:pt x="78" y="386"/>
                  </a:lnTo>
                  <a:lnTo>
                    <a:pt x="76" y="396"/>
                  </a:lnTo>
                  <a:lnTo>
                    <a:pt x="76" y="400"/>
                  </a:lnTo>
                  <a:lnTo>
                    <a:pt x="78" y="404"/>
                  </a:lnTo>
                  <a:lnTo>
                    <a:pt x="80" y="406"/>
                  </a:lnTo>
                  <a:lnTo>
                    <a:pt x="82" y="404"/>
                  </a:lnTo>
                  <a:lnTo>
                    <a:pt x="86" y="400"/>
                  </a:lnTo>
                  <a:lnTo>
                    <a:pt x="92" y="392"/>
                  </a:lnTo>
                  <a:lnTo>
                    <a:pt x="94" y="384"/>
                  </a:lnTo>
                  <a:lnTo>
                    <a:pt x="96" y="384"/>
                  </a:lnTo>
                  <a:lnTo>
                    <a:pt x="106" y="392"/>
                  </a:lnTo>
                  <a:lnTo>
                    <a:pt x="108" y="384"/>
                  </a:lnTo>
                  <a:lnTo>
                    <a:pt x="110" y="384"/>
                  </a:lnTo>
                  <a:lnTo>
                    <a:pt x="114" y="394"/>
                  </a:lnTo>
                  <a:lnTo>
                    <a:pt x="116" y="400"/>
                  </a:lnTo>
                  <a:lnTo>
                    <a:pt x="120" y="404"/>
                  </a:lnTo>
                  <a:lnTo>
                    <a:pt x="122" y="406"/>
                  </a:lnTo>
                  <a:lnTo>
                    <a:pt x="124" y="406"/>
                  </a:lnTo>
                  <a:lnTo>
                    <a:pt x="126" y="402"/>
                  </a:lnTo>
                  <a:lnTo>
                    <a:pt x="126" y="396"/>
                  </a:lnTo>
                  <a:lnTo>
                    <a:pt x="126" y="394"/>
                  </a:lnTo>
                  <a:lnTo>
                    <a:pt x="128" y="396"/>
                  </a:lnTo>
                  <a:lnTo>
                    <a:pt x="136" y="398"/>
                  </a:lnTo>
                  <a:lnTo>
                    <a:pt x="142" y="396"/>
                  </a:lnTo>
                  <a:lnTo>
                    <a:pt x="148" y="394"/>
                  </a:lnTo>
                  <a:lnTo>
                    <a:pt x="154" y="388"/>
                  </a:lnTo>
                  <a:lnTo>
                    <a:pt x="160" y="378"/>
                  </a:lnTo>
                  <a:lnTo>
                    <a:pt x="148" y="404"/>
                  </a:lnTo>
                  <a:lnTo>
                    <a:pt x="148" y="410"/>
                  </a:lnTo>
                  <a:lnTo>
                    <a:pt x="144" y="426"/>
                  </a:lnTo>
                  <a:lnTo>
                    <a:pt x="138" y="440"/>
                  </a:lnTo>
                  <a:lnTo>
                    <a:pt x="136" y="446"/>
                  </a:lnTo>
                  <a:lnTo>
                    <a:pt x="130" y="446"/>
                  </a:lnTo>
                  <a:lnTo>
                    <a:pt x="130" y="448"/>
                  </a:lnTo>
                  <a:lnTo>
                    <a:pt x="130" y="452"/>
                  </a:lnTo>
                  <a:lnTo>
                    <a:pt x="128" y="456"/>
                  </a:lnTo>
                  <a:lnTo>
                    <a:pt x="118" y="464"/>
                  </a:lnTo>
                  <a:lnTo>
                    <a:pt x="112" y="466"/>
                  </a:lnTo>
                  <a:lnTo>
                    <a:pt x="102" y="472"/>
                  </a:lnTo>
                  <a:lnTo>
                    <a:pt x="100" y="476"/>
                  </a:lnTo>
                  <a:lnTo>
                    <a:pt x="96" y="480"/>
                  </a:lnTo>
                  <a:lnTo>
                    <a:pt x="96" y="484"/>
                  </a:lnTo>
                  <a:lnTo>
                    <a:pt x="100" y="488"/>
                  </a:lnTo>
                  <a:lnTo>
                    <a:pt x="98" y="492"/>
                  </a:lnTo>
                  <a:lnTo>
                    <a:pt x="94" y="494"/>
                  </a:lnTo>
                  <a:lnTo>
                    <a:pt x="92" y="496"/>
                  </a:lnTo>
                  <a:lnTo>
                    <a:pt x="90" y="494"/>
                  </a:lnTo>
                  <a:lnTo>
                    <a:pt x="88" y="492"/>
                  </a:lnTo>
                  <a:lnTo>
                    <a:pt x="88" y="486"/>
                  </a:lnTo>
                  <a:lnTo>
                    <a:pt x="86" y="486"/>
                  </a:lnTo>
                  <a:lnTo>
                    <a:pt x="82" y="486"/>
                  </a:lnTo>
                  <a:lnTo>
                    <a:pt x="74" y="488"/>
                  </a:lnTo>
                  <a:lnTo>
                    <a:pt x="54" y="506"/>
                  </a:lnTo>
                  <a:lnTo>
                    <a:pt x="48" y="516"/>
                  </a:lnTo>
                  <a:lnTo>
                    <a:pt x="48" y="518"/>
                  </a:lnTo>
                  <a:lnTo>
                    <a:pt x="48" y="520"/>
                  </a:lnTo>
                  <a:lnTo>
                    <a:pt x="60" y="512"/>
                  </a:lnTo>
                  <a:lnTo>
                    <a:pt x="80" y="494"/>
                  </a:lnTo>
                  <a:lnTo>
                    <a:pt x="78" y="498"/>
                  </a:lnTo>
                  <a:lnTo>
                    <a:pt x="80" y="504"/>
                  </a:lnTo>
                  <a:lnTo>
                    <a:pt x="80" y="506"/>
                  </a:lnTo>
                  <a:lnTo>
                    <a:pt x="84" y="506"/>
                  </a:lnTo>
                  <a:lnTo>
                    <a:pt x="90" y="502"/>
                  </a:lnTo>
                  <a:lnTo>
                    <a:pt x="100" y="498"/>
                  </a:lnTo>
                  <a:lnTo>
                    <a:pt x="104" y="492"/>
                  </a:lnTo>
                  <a:lnTo>
                    <a:pt x="108" y="492"/>
                  </a:lnTo>
                  <a:lnTo>
                    <a:pt x="112" y="498"/>
                  </a:lnTo>
                  <a:lnTo>
                    <a:pt x="112" y="496"/>
                  </a:lnTo>
                  <a:lnTo>
                    <a:pt x="114" y="490"/>
                  </a:lnTo>
                  <a:lnTo>
                    <a:pt x="118" y="488"/>
                  </a:lnTo>
                  <a:lnTo>
                    <a:pt x="122" y="484"/>
                  </a:lnTo>
                  <a:lnTo>
                    <a:pt x="128" y="482"/>
                  </a:lnTo>
                  <a:lnTo>
                    <a:pt x="136" y="482"/>
                  </a:lnTo>
                  <a:lnTo>
                    <a:pt x="134" y="480"/>
                  </a:lnTo>
                  <a:lnTo>
                    <a:pt x="132" y="478"/>
                  </a:lnTo>
                  <a:lnTo>
                    <a:pt x="132" y="474"/>
                  </a:lnTo>
                  <a:lnTo>
                    <a:pt x="134" y="470"/>
                  </a:lnTo>
                  <a:lnTo>
                    <a:pt x="138" y="464"/>
                  </a:lnTo>
                  <a:lnTo>
                    <a:pt x="148" y="458"/>
                  </a:lnTo>
                  <a:lnTo>
                    <a:pt x="162" y="450"/>
                  </a:lnTo>
                  <a:lnTo>
                    <a:pt x="162" y="448"/>
                  </a:lnTo>
                  <a:lnTo>
                    <a:pt x="164" y="442"/>
                  </a:lnTo>
                  <a:lnTo>
                    <a:pt x="174" y="430"/>
                  </a:lnTo>
                  <a:lnTo>
                    <a:pt x="202" y="406"/>
                  </a:lnTo>
                  <a:lnTo>
                    <a:pt x="204" y="400"/>
                  </a:lnTo>
                  <a:lnTo>
                    <a:pt x="206" y="394"/>
                  </a:lnTo>
                  <a:lnTo>
                    <a:pt x="208" y="392"/>
                  </a:lnTo>
                  <a:lnTo>
                    <a:pt x="212" y="386"/>
                  </a:lnTo>
                  <a:lnTo>
                    <a:pt x="212" y="384"/>
                  </a:lnTo>
                  <a:lnTo>
                    <a:pt x="212" y="382"/>
                  </a:lnTo>
                  <a:lnTo>
                    <a:pt x="208" y="380"/>
                  </a:lnTo>
                  <a:lnTo>
                    <a:pt x="202" y="380"/>
                  </a:lnTo>
                  <a:lnTo>
                    <a:pt x="200" y="378"/>
                  </a:lnTo>
                  <a:lnTo>
                    <a:pt x="200" y="374"/>
                  </a:lnTo>
                  <a:lnTo>
                    <a:pt x="206" y="364"/>
                  </a:lnTo>
                  <a:lnTo>
                    <a:pt x="222" y="346"/>
                  </a:lnTo>
                  <a:lnTo>
                    <a:pt x="224" y="336"/>
                  </a:lnTo>
                  <a:lnTo>
                    <a:pt x="228" y="326"/>
                  </a:lnTo>
                  <a:lnTo>
                    <a:pt x="232" y="316"/>
                  </a:lnTo>
                  <a:lnTo>
                    <a:pt x="238" y="308"/>
                  </a:lnTo>
                  <a:lnTo>
                    <a:pt x="240" y="306"/>
                  </a:lnTo>
                  <a:lnTo>
                    <a:pt x="244" y="304"/>
                  </a:lnTo>
                  <a:lnTo>
                    <a:pt x="250" y="302"/>
                  </a:lnTo>
                  <a:lnTo>
                    <a:pt x="254" y="304"/>
                  </a:lnTo>
                  <a:lnTo>
                    <a:pt x="260" y="306"/>
                  </a:lnTo>
                  <a:lnTo>
                    <a:pt x="264" y="312"/>
                  </a:lnTo>
                  <a:lnTo>
                    <a:pt x="260" y="312"/>
                  </a:lnTo>
                  <a:lnTo>
                    <a:pt x="248" y="314"/>
                  </a:lnTo>
                  <a:lnTo>
                    <a:pt x="242" y="316"/>
                  </a:lnTo>
                  <a:lnTo>
                    <a:pt x="238" y="322"/>
                  </a:lnTo>
                  <a:lnTo>
                    <a:pt x="238" y="330"/>
                  </a:lnTo>
                  <a:lnTo>
                    <a:pt x="242" y="342"/>
                  </a:lnTo>
                  <a:lnTo>
                    <a:pt x="240" y="346"/>
                  </a:lnTo>
                  <a:lnTo>
                    <a:pt x="236" y="354"/>
                  </a:lnTo>
                  <a:lnTo>
                    <a:pt x="234" y="356"/>
                  </a:lnTo>
                  <a:lnTo>
                    <a:pt x="236" y="358"/>
                  </a:lnTo>
                  <a:lnTo>
                    <a:pt x="240" y="356"/>
                  </a:lnTo>
                  <a:lnTo>
                    <a:pt x="248" y="352"/>
                  </a:lnTo>
                  <a:lnTo>
                    <a:pt x="244" y="358"/>
                  </a:lnTo>
                  <a:lnTo>
                    <a:pt x="240" y="368"/>
                  </a:lnTo>
                  <a:lnTo>
                    <a:pt x="240" y="370"/>
                  </a:lnTo>
                  <a:lnTo>
                    <a:pt x="242" y="370"/>
                  </a:lnTo>
                  <a:lnTo>
                    <a:pt x="250" y="366"/>
                  </a:lnTo>
                  <a:lnTo>
                    <a:pt x="262" y="354"/>
                  </a:lnTo>
                  <a:lnTo>
                    <a:pt x="276" y="342"/>
                  </a:lnTo>
                  <a:lnTo>
                    <a:pt x="280" y="340"/>
                  </a:lnTo>
                  <a:lnTo>
                    <a:pt x="284" y="338"/>
                  </a:lnTo>
                  <a:lnTo>
                    <a:pt x="286" y="336"/>
                  </a:lnTo>
                  <a:lnTo>
                    <a:pt x="286" y="334"/>
                  </a:lnTo>
                  <a:lnTo>
                    <a:pt x="286" y="328"/>
                  </a:lnTo>
                  <a:lnTo>
                    <a:pt x="284" y="324"/>
                  </a:lnTo>
                  <a:lnTo>
                    <a:pt x="278" y="312"/>
                  </a:lnTo>
                  <a:lnTo>
                    <a:pt x="290" y="302"/>
                  </a:lnTo>
                  <a:lnTo>
                    <a:pt x="294" y="308"/>
                  </a:lnTo>
                  <a:lnTo>
                    <a:pt x="306" y="302"/>
                  </a:lnTo>
                  <a:lnTo>
                    <a:pt x="324" y="312"/>
                  </a:lnTo>
                  <a:lnTo>
                    <a:pt x="330" y="318"/>
                  </a:lnTo>
                  <a:lnTo>
                    <a:pt x="338" y="310"/>
                  </a:lnTo>
                  <a:lnTo>
                    <a:pt x="348" y="330"/>
                  </a:lnTo>
                  <a:lnTo>
                    <a:pt x="352" y="326"/>
                  </a:lnTo>
                  <a:lnTo>
                    <a:pt x="364" y="320"/>
                  </a:lnTo>
                  <a:lnTo>
                    <a:pt x="372" y="316"/>
                  </a:lnTo>
                  <a:lnTo>
                    <a:pt x="384" y="316"/>
                  </a:lnTo>
                  <a:lnTo>
                    <a:pt x="396" y="316"/>
                  </a:lnTo>
                  <a:lnTo>
                    <a:pt x="412" y="318"/>
                  </a:lnTo>
                  <a:lnTo>
                    <a:pt x="414" y="316"/>
                  </a:lnTo>
                  <a:lnTo>
                    <a:pt x="420" y="312"/>
                  </a:lnTo>
                  <a:lnTo>
                    <a:pt x="422" y="310"/>
                  </a:lnTo>
                  <a:lnTo>
                    <a:pt x="424" y="312"/>
                  </a:lnTo>
                  <a:lnTo>
                    <a:pt x="426" y="314"/>
                  </a:lnTo>
                  <a:lnTo>
                    <a:pt x="426" y="320"/>
                  </a:lnTo>
                  <a:lnTo>
                    <a:pt x="430" y="322"/>
                  </a:lnTo>
                  <a:lnTo>
                    <a:pt x="438" y="322"/>
                  </a:lnTo>
                  <a:lnTo>
                    <a:pt x="450" y="324"/>
                  </a:lnTo>
                  <a:lnTo>
                    <a:pt x="474" y="338"/>
                  </a:lnTo>
                  <a:lnTo>
                    <a:pt x="478" y="338"/>
                  </a:lnTo>
                  <a:lnTo>
                    <a:pt x="486" y="340"/>
                  </a:lnTo>
                  <a:lnTo>
                    <a:pt x="488" y="338"/>
                  </a:lnTo>
                  <a:lnTo>
                    <a:pt x="490" y="336"/>
                  </a:lnTo>
                  <a:lnTo>
                    <a:pt x="486" y="330"/>
                  </a:lnTo>
                  <a:lnTo>
                    <a:pt x="480" y="322"/>
                  </a:lnTo>
                  <a:lnTo>
                    <a:pt x="480" y="320"/>
                  </a:lnTo>
                  <a:lnTo>
                    <a:pt x="484" y="320"/>
                  </a:lnTo>
                  <a:lnTo>
                    <a:pt x="488" y="318"/>
                  </a:lnTo>
                  <a:lnTo>
                    <a:pt x="500" y="330"/>
                  </a:lnTo>
                  <a:lnTo>
                    <a:pt x="504" y="330"/>
                  </a:lnTo>
                  <a:lnTo>
                    <a:pt x="504" y="328"/>
                  </a:lnTo>
                  <a:lnTo>
                    <a:pt x="494" y="312"/>
                  </a:lnTo>
                  <a:lnTo>
                    <a:pt x="494" y="308"/>
                  </a:lnTo>
                  <a:lnTo>
                    <a:pt x="494" y="306"/>
                  </a:lnTo>
                  <a:lnTo>
                    <a:pt x="496" y="302"/>
                  </a:lnTo>
                  <a:lnTo>
                    <a:pt x="512" y="326"/>
                  </a:lnTo>
                  <a:lnTo>
                    <a:pt x="524" y="322"/>
                  </a:lnTo>
                  <a:lnTo>
                    <a:pt x="532" y="328"/>
                  </a:lnTo>
                  <a:lnTo>
                    <a:pt x="540" y="338"/>
                  </a:lnTo>
                  <a:lnTo>
                    <a:pt x="548" y="350"/>
                  </a:lnTo>
                  <a:lnTo>
                    <a:pt x="552" y="358"/>
                  </a:lnTo>
                  <a:lnTo>
                    <a:pt x="554" y="360"/>
                  </a:lnTo>
                  <a:lnTo>
                    <a:pt x="556" y="360"/>
                  </a:lnTo>
                  <a:lnTo>
                    <a:pt x="558" y="360"/>
                  </a:lnTo>
                  <a:lnTo>
                    <a:pt x="560" y="354"/>
                  </a:lnTo>
                  <a:lnTo>
                    <a:pt x="562" y="352"/>
                  </a:lnTo>
                  <a:lnTo>
                    <a:pt x="586" y="368"/>
                  </a:lnTo>
                  <a:lnTo>
                    <a:pt x="586" y="372"/>
                  </a:lnTo>
                  <a:lnTo>
                    <a:pt x="584" y="378"/>
                  </a:lnTo>
                  <a:lnTo>
                    <a:pt x="584" y="380"/>
                  </a:lnTo>
                  <a:lnTo>
                    <a:pt x="586" y="380"/>
                  </a:lnTo>
                  <a:lnTo>
                    <a:pt x="592" y="378"/>
                  </a:lnTo>
                  <a:lnTo>
                    <a:pt x="598" y="372"/>
                  </a:lnTo>
                  <a:lnTo>
                    <a:pt x="600" y="370"/>
                  </a:lnTo>
                  <a:lnTo>
                    <a:pt x="602" y="370"/>
                  </a:lnTo>
                  <a:lnTo>
                    <a:pt x="608" y="374"/>
                  </a:lnTo>
                  <a:lnTo>
                    <a:pt x="616" y="388"/>
                  </a:lnTo>
                  <a:lnTo>
                    <a:pt x="620" y="400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0" name="Freeform 87"/>
            <p:cNvSpPr>
              <a:spLocks noChangeAspect="1"/>
            </p:cNvSpPr>
            <p:nvPr/>
          </p:nvSpPr>
          <p:spPr bwMode="auto">
            <a:xfrm>
              <a:off x="1142" y="3565"/>
              <a:ext cx="32" cy="26"/>
            </a:xfrm>
            <a:custGeom>
              <a:avLst/>
              <a:gdLst>
                <a:gd name="T0" fmla="*/ 0 w 32"/>
                <a:gd name="T1" fmla="*/ 12 h 26"/>
                <a:gd name="T2" fmla="*/ 2 w 32"/>
                <a:gd name="T3" fmla="*/ 8 h 26"/>
                <a:gd name="T4" fmla="*/ 2 w 32"/>
                <a:gd name="T5" fmla="*/ 6 h 26"/>
                <a:gd name="T6" fmla="*/ 18 w 32"/>
                <a:gd name="T7" fmla="*/ 0 h 26"/>
                <a:gd name="T8" fmla="*/ 32 w 32"/>
                <a:gd name="T9" fmla="*/ 16 h 26"/>
                <a:gd name="T10" fmla="*/ 28 w 32"/>
                <a:gd name="T11" fmla="*/ 18 h 26"/>
                <a:gd name="T12" fmla="*/ 26 w 32"/>
                <a:gd name="T13" fmla="*/ 18 h 26"/>
                <a:gd name="T14" fmla="*/ 20 w 32"/>
                <a:gd name="T15" fmla="*/ 12 h 26"/>
                <a:gd name="T16" fmla="*/ 14 w 32"/>
                <a:gd name="T17" fmla="*/ 16 h 26"/>
                <a:gd name="T18" fmla="*/ 20 w 32"/>
                <a:gd name="T19" fmla="*/ 22 h 26"/>
                <a:gd name="T20" fmla="*/ 16 w 32"/>
                <a:gd name="T21" fmla="*/ 26 h 26"/>
                <a:gd name="T22" fmla="*/ 0 w 32"/>
                <a:gd name="T23" fmla="*/ 12 h 2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26"/>
                <a:gd name="T38" fmla="*/ 32 w 32"/>
                <a:gd name="T39" fmla="*/ 26 h 2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26">
                  <a:moveTo>
                    <a:pt x="0" y="12"/>
                  </a:moveTo>
                  <a:lnTo>
                    <a:pt x="2" y="8"/>
                  </a:lnTo>
                  <a:lnTo>
                    <a:pt x="2" y="6"/>
                  </a:lnTo>
                  <a:lnTo>
                    <a:pt x="18" y="0"/>
                  </a:lnTo>
                  <a:lnTo>
                    <a:pt x="32" y="16"/>
                  </a:lnTo>
                  <a:lnTo>
                    <a:pt x="28" y="18"/>
                  </a:lnTo>
                  <a:lnTo>
                    <a:pt x="26" y="18"/>
                  </a:lnTo>
                  <a:lnTo>
                    <a:pt x="20" y="12"/>
                  </a:lnTo>
                  <a:lnTo>
                    <a:pt x="14" y="16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1" name="Freeform 88"/>
            <p:cNvSpPr>
              <a:spLocks noChangeAspect="1"/>
            </p:cNvSpPr>
            <p:nvPr/>
          </p:nvSpPr>
          <p:spPr bwMode="auto">
            <a:xfrm>
              <a:off x="1168" y="3589"/>
              <a:ext cx="24" cy="26"/>
            </a:xfrm>
            <a:custGeom>
              <a:avLst/>
              <a:gdLst>
                <a:gd name="T0" fmla="*/ 6 w 24"/>
                <a:gd name="T1" fmla="*/ 0 h 26"/>
                <a:gd name="T2" fmla="*/ 0 w 24"/>
                <a:gd name="T3" fmla="*/ 2 h 26"/>
                <a:gd name="T4" fmla="*/ 12 w 24"/>
                <a:gd name="T5" fmla="*/ 18 h 26"/>
                <a:gd name="T6" fmla="*/ 24 w 24"/>
                <a:gd name="T7" fmla="*/ 26 h 26"/>
                <a:gd name="T8" fmla="*/ 16 w 24"/>
                <a:gd name="T9" fmla="*/ 8 h 26"/>
                <a:gd name="T10" fmla="*/ 6 w 24"/>
                <a:gd name="T11" fmla="*/ 0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26"/>
                <a:gd name="T20" fmla="*/ 24 w 24"/>
                <a:gd name="T21" fmla="*/ 26 h 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26">
                  <a:moveTo>
                    <a:pt x="6" y="0"/>
                  </a:moveTo>
                  <a:lnTo>
                    <a:pt x="0" y="2"/>
                  </a:lnTo>
                  <a:lnTo>
                    <a:pt x="12" y="18"/>
                  </a:lnTo>
                  <a:lnTo>
                    <a:pt x="24" y="26"/>
                  </a:lnTo>
                  <a:lnTo>
                    <a:pt x="16" y="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2" name="Freeform 89"/>
            <p:cNvSpPr>
              <a:spLocks noChangeAspect="1"/>
            </p:cNvSpPr>
            <p:nvPr/>
          </p:nvSpPr>
          <p:spPr bwMode="auto">
            <a:xfrm>
              <a:off x="1168" y="3561"/>
              <a:ext cx="22" cy="26"/>
            </a:xfrm>
            <a:custGeom>
              <a:avLst/>
              <a:gdLst>
                <a:gd name="T0" fmla="*/ 4 w 22"/>
                <a:gd name="T1" fmla="*/ 0 h 26"/>
                <a:gd name="T2" fmla="*/ 22 w 22"/>
                <a:gd name="T3" fmla="*/ 16 h 26"/>
                <a:gd name="T4" fmla="*/ 18 w 22"/>
                <a:gd name="T5" fmla="*/ 26 h 26"/>
                <a:gd name="T6" fmla="*/ 12 w 22"/>
                <a:gd name="T7" fmla="*/ 24 h 26"/>
                <a:gd name="T8" fmla="*/ 12 w 22"/>
                <a:gd name="T9" fmla="*/ 16 h 26"/>
                <a:gd name="T10" fmla="*/ 0 w 22"/>
                <a:gd name="T11" fmla="*/ 0 h 26"/>
                <a:gd name="T12" fmla="*/ 4 w 22"/>
                <a:gd name="T13" fmla="*/ 0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"/>
                <a:gd name="T22" fmla="*/ 0 h 26"/>
                <a:gd name="T23" fmla="*/ 22 w 22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" h="26">
                  <a:moveTo>
                    <a:pt x="4" y="0"/>
                  </a:moveTo>
                  <a:lnTo>
                    <a:pt x="22" y="16"/>
                  </a:lnTo>
                  <a:lnTo>
                    <a:pt x="18" y="26"/>
                  </a:lnTo>
                  <a:lnTo>
                    <a:pt x="12" y="24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3" name="Freeform 90"/>
            <p:cNvSpPr>
              <a:spLocks noChangeAspect="1"/>
            </p:cNvSpPr>
            <p:nvPr/>
          </p:nvSpPr>
          <p:spPr bwMode="auto">
            <a:xfrm>
              <a:off x="1222" y="3613"/>
              <a:ext cx="30" cy="30"/>
            </a:xfrm>
            <a:custGeom>
              <a:avLst/>
              <a:gdLst>
                <a:gd name="T0" fmla="*/ 0 w 30"/>
                <a:gd name="T1" fmla="*/ 0 h 30"/>
                <a:gd name="T2" fmla="*/ 10 w 30"/>
                <a:gd name="T3" fmla="*/ 2 h 30"/>
                <a:gd name="T4" fmla="*/ 30 w 30"/>
                <a:gd name="T5" fmla="*/ 24 h 30"/>
                <a:gd name="T6" fmla="*/ 26 w 30"/>
                <a:gd name="T7" fmla="*/ 30 h 30"/>
                <a:gd name="T8" fmla="*/ 16 w 30"/>
                <a:gd name="T9" fmla="*/ 20 h 30"/>
                <a:gd name="T10" fmla="*/ 6 w 30"/>
                <a:gd name="T11" fmla="*/ 18 h 30"/>
                <a:gd name="T12" fmla="*/ 0 w 30"/>
                <a:gd name="T13" fmla="*/ 8 h 30"/>
                <a:gd name="T14" fmla="*/ 0 w 30"/>
                <a:gd name="T15" fmla="*/ 0 h 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"/>
                <a:gd name="T25" fmla="*/ 0 h 30"/>
                <a:gd name="T26" fmla="*/ 30 w 30"/>
                <a:gd name="T27" fmla="*/ 30 h 3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" h="30">
                  <a:moveTo>
                    <a:pt x="0" y="0"/>
                  </a:moveTo>
                  <a:lnTo>
                    <a:pt x="10" y="2"/>
                  </a:lnTo>
                  <a:lnTo>
                    <a:pt x="30" y="24"/>
                  </a:lnTo>
                  <a:lnTo>
                    <a:pt x="26" y="30"/>
                  </a:lnTo>
                  <a:lnTo>
                    <a:pt x="16" y="20"/>
                  </a:lnTo>
                  <a:lnTo>
                    <a:pt x="6" y="1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4" name="Freeform 91"/>
            <p:cNvSpPr>
              <a:spLocks noChangeAspect="1"/>
            </p:cNvSpPr>
            <p:nvPr/>
          </p:nvSpPr>
          <p:spPr bwMode="auto">
            <a:xfrm>
              <a:off x="1246" y="3663"/>
              <a:ext cx="30" cy="22"/>
            </a:xfrm>
            <a:custGeom>
              <a:avLst/>
              <a:gdLst>
                <a:gd name="T0" fmla="*/ 0 w 30"/>
                <a:gd name="T1" fmla="*/ 2 h 22"/>
                <a:gd name="T2" fmla="*/ 12 w 30"/>
                <a:gd name="T3" fmla="*/ 2 h 22"/>
                <a:gd name="T4" fmla="*/ 14 w 30"/>
                <a:gd name="T5" fmla="*/ 12 h 22"/>
                <a:gd name="T6" fmla="*/ 22 w 30"/>
                <a:gd name="T7" fmla="*/ 12 h 22"/>
                <a:gd name="T8" fmla="*/ 20 w 30"/>
                <a:gd name="T9" fmla="*/ 0 h 22"/>
                <a:gd name="T10" fmla="*/ 22 w 30"/>
                <a:gd name="T11" fmla="*/ 2 h 22"/>
                <a:gd name="T12" fmla="*/ 28 w 30"/>
                <a:gd name="T13" fmla="*/ 6 h 22"/>
                <a:gd name="T14" fmla="*/ 30 w 30"/>
                <a:gd name="T15" fmla="*/ 10 h 22"/>
                <a:gd name="T16" fmla="*/ 30 w 30"/>
                <a:gd name="T17" fmla="*/ 14 h 22"/>
                <a:gd name="T18" fmla="*/ 28 w 30"/>
                <a:gd name="T19" fmla="*/ 18 h 22"/>
                <a:gd name="T20" fmla="*/ 24 w 30"/>
                <a:gd name="T21" fmla="*/ 22 h 22"/>
                <a:gd name="T22" fmla="*/ 16 w 30"/>
                <a:gd name="T23" fmla="*/ 22 h 22"/>
                <a:gd name="T24" fmla="*/ 10 w 30"/>
                <a:gd name="T25" fmla="*/ 20 h 22"/>
                <a:gd name="T26" fmla="*/ 2 w 30"/>
                <a:gd name="T27" fmla="*/ 12 h 22"/>
                <a:gd name="T28" fmla="*/ 0 w 30"/>
                <a:gd name="T29" fmla="*/ 2 h 2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0"/>
                <a:gd name="T46" fmla="*/ 0 h 22"/>
                <a:gd name="T47" fmla="*/ 30 w 30"/>
                <a:gd name="T48" fmla="*/ 22 h 2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0" h="22">
                  <a:moveTo>
                    <a:pt x="0" y="2"/>
                  </a:moveTo>
                  <a:lnTo>
                    <a:pt x="12" y="2"/>
                  </a:lnTo>
                  <a:lnTo>
                    <a:pt x="14" y="12"/>
                  </a:lnTo>
                  <a:lnTo>
                    <a:pt x="22" y="12"/>
                  </a:lnTo>
                  <a:lnTo>
                    <a:pt x="20" y="0"/>
                  </a:lnTo>
                  <a:lnTo>
                    <a:pt x="22" y="2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8" y="18"/>
                  </a:lnTo>
                  <a:lnTo>
                    <a:pt x="24" y="22"/>
                  </a:lnTo>
                  <a:lnTo>
                    <a:pt x="16" y="22"/>
                  </a:lnTo>
                  <a:lnTo>
                    <a:pt x="10" y="20"/>
                  </a:lnTo>
                  <a:lnTo>
                    <a:pt x="2" y="1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5" name="Freeform 92"/>
            <p:cNvSpPr>
              <a:spLocks noChangeAspect="1"/>
            </p:cNvSpPr>
            <p:nvPr/>
          </p:nvSpPr>
          <p:spPr bwMode="auto">
            <a:xfrm>
              <a:off x="1190" y="3591"/>
              <a:ext cx="8" cy="14"/>
            </a:xfrm>
            <a:custGeom>
              <a:avLst/>
              <a:gdLst>
                <a:gd name="T0" fmla="*/ 0 w 8"/>
                <a:gd name="T1" fmla="*/ 8 h 14"/>
                <a:gd name="T2" fmla="*/ 0 w 8"/>
                <a:gd name="T3" fmla="*/ 2 h 14"/>
                <a:gd name="T4" fmla="*/ 4 w 8"/>
                <a:gd name="T5" fmla="*/ 0 h 14"/>
                <a:gd name="T6" fmla="*/ 8 w 8"/>
                <a:gd name="T7" fmla="*/ 2 h 14"/>
                <a:gd name="T8" fmla="*/ 8 w 8"/>
                <a:gd name="T9" fmla="*/ 8 h 14"/>
                <a:gd name="T10" fmla="*/ 8 w 8"/>
                <a:gd name="T11" fmla="*/ 12 h 14"/>
                <a:gd name="T12" fmla="*/ 4 w 8"/>
                <a:gd name="T13" fmla="*/ 14 h 14"/>
                <a:gd name="T14" fmla="*/ 0 w 8"/>
                <a:gd name="T15" fmla="*/ 12 h 14"/>
                <a:gd name="T16" fmla="*/ 0 w 8"/>
                <a:gd name="T17" fmla="*/ 1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4"/>
                <a:gd name="T29" fmla="*/ 8 w 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4">
                  <a:moveTo>
                    <a:pt x="0" y="8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8" y="8"/>
                  </a:lnTo>
                  <a:lnTo>
                    <a:pt x="8" y="12"/>
                  </a:lnTo>
                  <a:lnTo>
                    <a:pt x="4" y="14"/>
                  </a:lnTo>
                  <a:lnTo>
                    <a:pt x="0" y="12"/>
                  </a:lnTo>
                  <a:lnTo>
                    <a:pt x="0" y="10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6" name="Freeform 93"/>
            <p:cNvSpPr>
              <a:spLocks noChangeAspect="1"/>
            </p:cNvSpPr>
            <p:nvPr/>
          </p:nvSpPr>
          <p:spPr bwMode="auto">
            <a:xfrm>
              <a:off x="1204" y="3591"/>
              <a:ext cx="10" cy="12"/>
            </a:xfrm>
            <a:custGeom>
              <a:avLst/>
              <a:gdLst>
                <a:gd name="T0" fmla="*/ 0 w 10"/>
                <a:gd name="T1" fmla="*/ 6 h 12"/>
                <a:gd name="T2" fmla="*/ 2 w 10"/>
                <a:gd name="T3" fmla="*/ 2 h 12"/>
                <a:gd name="T4" fmla="*/ 4 w 10"/>
                <a:gd name="T5" fmla="*/ 0 h 12"/>
                <a:gd name="T6" fmla="*/ 8 w 10"/>
                <a:gd name="T7" fmla="*/ 2 h 12"/>
                <a:gd name="T8" fmla="*/ 10 w 10"/>
                <a:gd name="T9" fmla="*/ 6 h 12"/>
                <a:gd name="T10" fmla="*/ 8 w 10"/>
                <a:gd name="T11" fmla="*/ 12 h 12"/>
                <a:gd name="T12" fmla="*/ 4 w 10"/>
                <a:gd name="T13" fmla="*/ 12 h 12"/>
                <a:gd name="T14" fmla="*/ 2 w 10"/>
                <a:gd name="T15" fmla="*/ 12 h 12"/>
                <a:gd name="T16" fmla="*/ 2 w 10"/>
                <a:gd name="T17" fmla="*/ 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0" y="6"/>
                  </a:moveTo>
                  <a:lnTo>
                    <a:pt x="2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0" y="6"/>
                  </a:lnTo>
                  <a:lnTo>
                    <a:pt x="8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2" y="6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7" name="Freeform 94"/>
            <p:cNvSpPr>
              <a:spLocks noChangeAspect="1"/>
            </p:cNvSpPr>
            <p:nvPr/>
          </p:nvSpPr>
          <p:spPr bwMode="auto">
            <a:xfrm>
              <a:off x="848" y="3643"/>
              <a:ext cx="40" cy="32"/>
            </a:xfrm>
            <a:custGeom>
              <a:avLst/>
              <a:gdLst>
                <a:gd name="T0" fmla="*/ 36 w 40"/>
                <a:gd name="T1" fmla="*/ 0 h 32"/>
                <a:gd name="T2" fmla="*/ 24 w 40"/>
                <a:gd name="T3" fmla="*/ 2 h 32"/>
                <a:gd name="T4" fmla="*/ 18 w 40"/>
                <a:gd name="T5" fmla="*/ 6 h 32"/>
                <a:gd name="T6" fmla="*/ 18 w 40"/>
                <a:gd name="T7" fmla="*/ 14 h 32"/>
                <a:gd name="T8" fmla="*/ 14 w 40"/>
                <a:gd name="T9" fmla="*/ 18 h 32"/>
                <a:gd name="T10" fmla="*/ 6 w 40"/>
                <a:gd name="T11" fmla="*/ 8 h 32"/>
                <a:gd name="T12" fmla="*/ 0 w 40"/>
                <a:gd name="T13" fmla="*/ 20 h 32"/>
                <a:gd name="T14" fmla="*/ 6 w 40"/>
                <a:gd name="T15" fmla="*/ 32 h 32"/>
                <a:gd name="T16" fmla="*/ 22 w 40"/>
                <a:gd name="T17" fmla="*/ 26 h 32"/>
                <a:gd name="T18" fmla="*/ 32 w 40"/>
                <a:gd name="T19" fmla="*/ 14 h 32"/>
                <a:gd name="T20" fmla="*/ 40 w 40"/>
                <a:gd name="T21" fmla="*/ 14 h 32"/>
                <a:gd name="T22" fmla="*/ 38 w 40"/>
                <a:gd name="T23" fmla="*/ 6 h 32"/>
                <a:gd name="T24" fmla="*/ 36 w 40"/>
                <a:gd name="T25" fmla="*/ 0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0"/>
                <a:gd name="T40" fmla="*/ 0 h 32"/>
                <a:gd name="T41" fmla="*/ 40 w 40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0" h="32">
                  <a:moveTo>
                    <a:pt x="36" y="0"/>
                  </a:moveTo>
                  <a:lnTo>
                    <a:pt x="24" y="2"/>
                  </a:lnTo>
                  <a:lnTo>
                    <a:pt x="18" y="6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6" y="8"/>
                  </a:lnTo>
                  <a:lnTo>
                    <a:pt x="0" y="20"/>
                  </a:lnTo>
                  <a:lnTo>
                    <a:pt x="6" y="32"/>
                  </a:lnTo>
                  <a:lnTo>
                    <a:pt x="22" y="26"/>
                  </a:lnTo>
                  <a:lnTo>
                    <a:pt x="32" y="14"/>
                  </a:lnTo>
                  <a:lnTo>
                    <a:pt x="40" y="14"/>
                  </a:lnTo>
                  <a:lnTo>
                    <a:pt x="38" y="6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8" name="Freeform 95"/>
            <p:cNvSpPr>
              <a:spLocks noChangeAspect="1"/>
            </p:cNvSpPr>
            <p:nvPr/>
          </p:nvSpPr>
          <p:spPr bwMode="auto">
            <a:xfrm>
              <a:off x="616" y="3771"/>
              <a:ext cx="24" cy="18"/>
            </a:xfrm>
            <a:custGeom>
              <a:avLst/>
              <a:gdLst>
                <a:gd name="T0" fmla="*/ 10 w 24"/>
                <a:gd name="T1" fmla="*/ 4 h 18"/>
                <a:gd name="T2" fmla="*/ 18 w 24"/>
                <a:gd name="T3" fmla="*/ 0 h 18"/>
                <a:gd name="T4" fmla="*/ 24 w 24"/>
                <a:gd name="T5" fmla="*/ 10 h 18"/>
                <a:gd name="T6" fmla="*/ 10 w 24"/>
                <a:gd name="T7" fmla="*/ 18 h 18"/>
                <a:gd name="T8" fmla="*/ 0 w 24"/>
                <a:gd name="T9" fmla="*/ 18 h 18"/>
                <a:gd name="T10" fmla="*/ 6 w 24"/>
                <a:gd name="T11" fmla="*/ 12 h 18"/>
                <a:gd name="T12" fmla="*/ 16 w 24"/>
                <a:gd name="T13" fmla="*/ 10 h 18"/>
                <a:gd name="T14" fmla="*/ 10 w 24"/>
                <a:gd name="T15" fmla="*/ 4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"/>
                <a:gd name="T25" fmla="*/ 0 h 18"/>
                <a:gd name="T26" fmla="*/ 24 w 24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" h="18">
                  <a:moveTo>
                    <a:pt x="10" y="4"/>
                  </a:moveTo>
                  <a:lnTo>
                    <a:pt x="18" y="0"/>
                  </a:lnTo>
                  <a:lnTo>
                    <a:pt x="24" y="10"/>
                  </a:lnTo>
                  <a:lnTo>
                    <a:pt x="10" y="18"/>
                  </a:lnTo>
                  <a:lnTo>
                    <a:pt x="0" y="18"/>
                  </a:lnTo>
                  <a:lnTo>
                    <a:pt x="6" y="12"/>
                  </a:lnTo>
                  <a:lnTo>
                    <a:pt x="16" y="10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9" name="Freeform 96"/>
            <p:cNvSpPr>
              <a:spLocks noChangeAspect="1"/>
            </p:cNvSpPr>
            <p:nvPr/>
          </p:nvSpPr>
          <p:spPr bwMode="auto">
            <a:xfrm>
              <a:off x="586" y="3779"/>
              <a:ext cx="26" cy="22"/>
            </a:xfrm>
            <a:custGeom>
              <a:avLst/>
              <a:gdLst>
                <a:gd name="T0" fmla="*/ 0 w 26"/>
                <a:gd name="T1" fmla="*/ 20 h 22"/>
                <a:gd name="T2" fmla="*/ 0 w 26"/>
                <a:gd name="T3" fmla="*/ 18 h 22"/>
                <a:gd name="T4" fmla="*/ 2 w 26"/>
                <a:gd name="T5" fmla="*/ 16 h 22"/>
                <a:gd name="T6" fmla="*/ 10 w 26"/>
                <a:gd name="T7" fmla="*/ 8 h 22"/>
                <a:gd name="T8" fmla="*/ 20 w 26"/>
                <a:gd name="T9" fmla="*/ 2 h 22"/>
                <a:gd name="T10" fmla="*/ 24 w 26"/>
                <a:gd name="T11" fmla="*/ 0 h 22"/>
                <a:gd name="T12" fmla="*/ 26 w 26"/>
                <a:gd name="T13" fmla="*/ 0 h 22"/>
                <a:gd name="T14" fmla="*/ 26 w 26"/>
                <a:gd name="T15" fmla="*/ 4 h 22"/>
                <a:gd name="T16" fmla="*/ 24 w 26"/>
                <a:gd name="T17" fmla="*/ 6 h 22"/>
                <a:gd name="T18" fmla="*/ 16 w 26"/>
                <a:gd name="T19" fmla="*/ 14 h 22"/>
                <a:gd name="T20" fmla="*/ 6 w 26"/>
                <a:gd name="T21" fmla="*/ 20 h 22"/>
                <a:gd name="T22" fmla="*/ 2 w 26"/>
                <a:gd name="T23" fmla="*/ 22 h 22"/>
                <a:gd name="T24" fmla="*/ 2 w 26"/>
                <a:gd name="T25" fmla="*/ 20 h 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22"/>
                <a:gd name="T41" fmla="*/ 26 w 26"/>
                <a:gd name="T42" fmla="*/ 22 h 2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22">
                  <a:moveTo>
                    <a:pt x="0" y="20"/>
                  </a:moveTo>
                  <a:lnTo>
                    <a:pt x="0" y="18"/>
                  </a:lnTo>
                  <a:lnTo>
                    <a:pt x="2" y="16"/>
                  </a:lnTo>
                  <a:lnTo>
                    <a:pt x="10" y="8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4"/>
                  </a:lnTo>
                  <a:lnTo>
                    <a:pt x="24" y="6"/>
                  </a:lnTo>
                  <a:lnTo>
                    <a:pt x="16" y="14"/>
                  </a:lnTo>
                  <a:lnTo>
                    <a:pt x="6" y="20"/>
                  </a:lnTo>
                  <a:lnTo>
                    <a:pt x="2" y="22"/>
                  </a:lnTo>
                  <a:lnTo>
                    <a:pt x="2" y="20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0" name="Freeform 97"/>
            <p:cNvSpPr>
              <a:spLocks noChangeAspect="1"/>
            </p:cNvSpPr>
            <p:nvPr/>
          </p:nvSpPr>
          <p:spPr bwMode="auto">
            <a:xfrm>
              <a:off x="670" y="3747"/>
              <a:ext cx="16" cy="14"/>
            </a:xfrm>
            <a:custGeom>
              <a:avLst/>
              <a:gdLst>
                <a:gd name="T0" fmla="*/ 0 w 16"/>
                <a:gd name="T1" fmla="*/ 8 h 14"/>
                <a:gd name="T2" fmla="*/ 2 w 16"/>
                <a:gd name="T3" fmla="*/ 2 h 14"/>
                <a:gd name="T4" fmla="*/ 8 w 16"/>
                <a:gd name="T5" fmla="*/ 0 h 14"/>
                <a:gd name="T6" fmla="*/ 14 w 16"/>
                <a:gd name="T7" fmla="*/ 2 h 14"/>
                <a:gd name="T8" fmla="*/ 16 w 16"/>
                <a:gd name="T9" fmla="*/ 8 h 14"/>
                <a:gd name="T10" fmla="*/ 14 w 16"/>
                <a:gd name="T11" fmla="*/ 12 h 14"/>
                <a:gd name="T12" fmla="*/ 8 w 16"/>
                <a:gd name="T13" fmla="*/ 14 h 14"/>
                <a:gd name="T14" fmla="*/ 2 w 16"/>
                <a:gd name="T15" fmla="*/ 12 h 14"/>
                <a:gd name="T16" fmla="*/ 2 w 16"/>
                <a:gd name="T17" fmla="*/ 8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4"/>
                <a:gd name="T29" fmla="*/ 16 w 1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4">
                  <a:moveTo>
                    <a:pt x="0" y="8"/>
                  </a:moveTo>
                  <a:lnTo>
                    <a:pt x="2" y="2"/>
                  </a:lnTo>
                  <a:lnTo>
                    <a:pt x="8" y="0"/>
                  </a:lnTo>
                  <a:lnTo>
                    <a:pt x="14" y="2"/>
                  </a:lnTo>
                  <a:lnTo>
                    <a:pt x="16" y="8"/>
                  </a:lnTo>
                  <a:lnTo>
                    <a:pt x="14" y="12"/>
                  </a:lnTo>
                  <a:lnTo>
                    <a:pt x="8" y="14"/>
                  </a:lnTo>
                  <a:lnTo>
                    <a:pt x="2" y="12"/>
                  </a:lnTo>
                  <a:lnTo>
                    <a:pt x="2" y="8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1" name="Freeform 98"/>
            <p:cNvSpPr>
              <a:spLocks noChangeAspect="1"/>
            </p:cNvSpPr>
            <p:nvPr/>
          </p:nvSpPr>
          <p:spPr bwMode="auto">
            <a:xfrm>
              <a:off x="428" y="3805"/>
              <a:ext cx="12" cy="10"/>
            </a:xfrm>
            <a:custGeom>
              <a:avLst/>
              <a:gdLst>
                <a:gd name="T0" fmla="*/ 0 w 12"/>
                <a:gd name="T1" fmla="*/ 4 h 10"/>
                <a:gd name="T2" fmla="*/ 2 w 12"/>
                <a:gd name="T3" fmla="*/ 0 h 10"/>
                <a:gd name="T4" fmla="*/ 6 w 12"/>
                <a:gd name="T5" fmla="*/ 0 h 10"/>
                <a:gd name="T6" fmla="*/ 10 w 12"/>
                <a:gd name="T7" fmla="*/ 0 h 10"/>
                <a:gd name="T8" fmla="*/ 12 w 12"/>
                <a:gd name="T9" fmla="*/ 4 h 10"/>
                <a:gd name="T10" fmla="*/ 10 w 12"/>
                <a:gd name="T11" fmla="*/ 8 h 10"/>
                <a:gd name="T12" fmla="*/ 6 w 12"/>
                <a:gd name="T13" fmla="*/ 10 h 10"/>
                <a:gd name="T14" fmla="*/ 2 w 12"/>
                <a:gd name="T15" fmla="*/ 8 h 10"/>
                <a:gd name="T16" fmla="*/ 2 w 12"/>
                <a:gd name="T17" fmla="*/ 4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0"/>
                <a:gd name="T29" fmla="*/ 12 w 12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0">
                  <a:moveTo>
                    <a:pt x="0" y="4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2" y="4"/>
                  </a:lnTo>
                  <a:lnTo>
                    <a:pt x="10" y="8"/>
                  </a:lnTo>
                  <a:lnTo>
                    <a:pt x="6" y="10"/>
                  </a:lnTo>
                  <a:lnTo>
                    <a:pt x="2" y="8"/>
                  </a:lnTo>
                  <a:lnTo>
                    <a:pt x="2" y="4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2" name="Freeform 99"/>
            <p:cNvSpPr>
              <a:spLocks noChangeAspect="1"/>
            </p:cNvSpPr>
            <p:nvPr/>
          </p:nvSpPr>
          <p:spPr bwMode="auto">
            <a:xfrm>
              <a:off x="488" y="3807"/>
              <a:ext cx="18" cy="10"/>
            </a:xfrm>
            <a:custGeom>
              <a:avLst/>
              <a:gdLst>
                <a:gd name="T0" fmla="*/ 0 w 18"/>
                <a:gd name="T1" fmla="*/ 4 h 10"/>
                <a:gd name="T2" fmla="*/ 2 w 18"/>
                <a:gd name="T3" fmla="*/ 2 h 10"/>
                <a:gd name="T4" fmla="*/ 8 w 18"/>
                <a:gd name="T5" fmla="*/ 0 h 10"/>
                <a:gd name="T6" fmla="*/ 14 w 18"/>
                <a:gd name="T7" fmla="*/ 2 h 10"/>
                <a:gd name="T8" fmla="*/ 18 w 18"/>
                <a:gd name="T9" fmla="*/ 4 h 10"/>
                <a:gd name="T10" fmla="*/ 14 w 18"/>
                <a:gd name="T11" fmla="*/ 8 h 10"/>
                <a:gd name="T12" fmla="*/ 8 w 18"/>
                <a:gd name="T13" fmla="*/ 10 h 10"/>
                <a:gd name="T14" fmla="*/ 2 w 18"/>
                <a:gd name="T15" fmla="*/ 8 h 10"/>
                <a:gd name="T16" fmla="*/ 2 w 18"/>
                <a:gd name="T17" fmla="*/ 4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10"/>
                <a:gd name="T29" fmla="*/ 18 w 18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10">
                  <a:moveTo>
                    <a:pt x="0" y="4"/>
                  </a:moveTo>
                  <a:lnTo>
                    <a:pt x="2" y="2"/>
                  </a:lnTo>
                  <a:lnTo>
                    <a:pt x="8" y="0"/>
                  </a:lnTo>
                  <a:lnTo>
                    <a:pt x="14" y="2"/>
                  </a:lnTo>
                  <a:lnTo>
                    <a:pt x="18" y="4"/>
                  </a:lnTo>
                  <a:lnTo>
                    <a:pt x="14" y="8"/>
                  </a:lnTo>
                  <a:lnTo>
                    <a:pt x="8" y="10"/>
                  </a:lnTo>
                  <a:lnTo>
                    <a:pt x="2" y="8"/>
                  </a:lnTo>
                  <a:lnTo>
                    <a:pt x="2" y="4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3" name="Freeform 100"/>
            <p:cNvSpPr>
              <a:spLocks noChangeAspect="1"/>
            </p:cNvSpPr>
            <p:nvPr/>
          </p:nvSpPr>
          <p:spPr bwMode="auto">
            <a:xfrm>
              <a:off x="400" y="3795"/>
              <a:ext cx="10" cy="12"/>
            </a:xfrm>
            <a:custGeom>
              <a:avLst/>
              <a:gdLst>
                <a:gd name="T0" fmla="*/ 0 w 10"/>
                <a:gd name="T1" fmla="*/ 6 h 12"/>
                <a:gd name="T2" fmla="*/ 2 w 10"/>
                <a:gd name="T3" fmla="*/ 2 h 12"/>
                <a:gd name="T4" fmla="*/ 6 w 10"/>
                <a:gd name="T5" fmla="*/ 0 h 12"/>
                <a:gd name="T6" fmla="*/ 8 w 10"/>
                <a:gd name="T7" fmla="*/ 2 h 12"/>
                <a:gd name="T8" fmla="*/ 10 w 10"/>
                <a:gd name="T9" fmla="*/ 6 h 12"/>
                <a:gd name="T10" fmla="*/ 8 w 10"/>
                <a:gd name="T11" fmla="*/ 12 h 12"/>
                <a:gd name="T12" fmla="*/ 6 w 10"/>
                <a:gd name="T13" fmla="*/ 12 h 12"/>
                <a:gd name="T14" fmla="*/ 2 w 10"/>
                <a:gd name="T15" fmla="*/ 12 h 12"/>
                <a:gd name="T16" fmla="*/ 2 w 10"/>
                <a:gd name="T17" fmla="*/ 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0" y="6"/>
                  </a:moveTo>
                  <a:lnTo>
                    <a:pt x="2" y="2"/>
                  </a:lnTo>
                  <a:lnTo>
                    <a:pt x="6" y="0"/>
                  </a:lnTo>
                  <a:lnTo>
                    <a:pt x="8" y="2"/>
                  </a:lnTo>
                  <a:lnTo>
                    <a:pt x="10" y="6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2" y="12"/>
                  </a:lnTo>
                  <a:lnTo>
                    <a:pt x="2" y="6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4" name="Freeform 101"/>
            <p:cNvSpPr>
              <a:spLocks noChangeAspect="1"/>
            </p:cNvSpPr>
            <p:nvPr/>
          </p:nvSpPr>
          <p:spPr bwMode="auto">
            <a:xfrm>
              <a:off x="746" y="3735"/>
              <a:ext cx="8" cy="10"/>
            </a:xfrm>
            <a:custGeom>
              <a:avLst/>
              <a:gdLst>
                <a:gd name="T0" fmla="*/ 0 w 8"/>
                <a:gd name="T1" fmla="*/ 6 h 10"/>
                <a:gd name="T2" fmla="*/ 0 w 8"/>
                <a:gd name="T3" fmla="*/ 2 h 10"/>
                <a:gd name="T4" fmla="*/ 4 w 8"/>
                <a:gd name="T5" fmla="*/ 0 h 10"/>
                <a:gd name="T6" fmla="*/ 6 w 8"/>
                <a:gd name="T7" fmla="*/ 2 h 10"/>
                <a:gd name="T8" fmla="*/ 8 w 8"/>
                <a:gd name="T9" fmla="*/ 6 h 10"/>
                <a:gd name="T10" fmla="*/ 6 w 8"/>
                <a:gd name="T11" fmla="*/ 8 h 10"/>
                <a:gd name="T12" fmla="*/ 4 w 8"/>
                <a:gd name="T13" fmla="*/ 10 h 10"/>
                <a:gd name="T14" fmla="*/ 0 w 8"/>
                <a:gd name="T15" fmla="*/ 8 h 10"/>
                <a:gd name="T16" fmla="*/ 0 w 8"/>
                <a:gd name="T17" fmla="*/ 8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0"/>
                <a:gd name="T29" fmla="*/ 8 w 8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0">
                  <a:moveTo>
                    <a:pt x="0" y="6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6" y="2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0" y="8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5" name="Freeform 102"/>
            <p:cNvSpPr>
              <a:spLocks noChangeAspect="1"/>
            </p:cNvSpPr>
            <p:nvPr/>
          </p:nvSpPr>
          <p:spPr bwMode="auto">
            <a:xfrm>
              <a:off x="644" y="3571"/>
              <a:ext cx="24" cy="16"/>
            </a:xfrm>
            <a:custGeom>
              <a:avLst/>
              <a:gdLst>
                <a:gd name="T0" fmla="*/ 2 w 24"/>
                <a:gd name="T1" fmla="*/ 0 h 16"/>
                <a:gd name="T2" fmla="*/ 20 w 24"/>
                <a:gd name="T3" fmla="*/ 0 h 16"/>
                <a:gd name="T4" fmla="*/ 22 w 24"/>
                <a:gd name="T5" fmla="*/ 2 h 16"/>
                <a:gd name="T6" fmla="*/ 24 w 24"/>
                <a:gd name="T7" fmla="*/ 8 h 16"/>
                <a:gd name="T8" fmla="*/ 24 w 24"/>
                <a:gd name="T9" fmla="*/ 10 h 16"/>
                <a:gd name="T10" fmla="*/ 22 w 24"/>
                <a:gd name="T11" fmla="*/ 14 h 16"/>
                <a:gd name="T12" fmla="*/ 20 w 24"/>
                <a:gd name="T13" fmla="*/ 16 h 16"/>
                <a:gd name="T14" fmla="*/ 14 w 24"/>
                <a:gd name="T15" fmla="*/ 16 h 16"/>
                <a:gd name="T16" fmla="*/ 0 w 24"/>
                <a:gd name="T17" fmla="*/ 6 h 16"/>
                <a:gd name="T18" fmla="*/ 2 w 24"/>
                <a:gd name="T19" fmla="*/ 0 h 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16"/>
                <a:gd name="T32" fmla="*/ 24 w 24"/>
                <a:gd name="T33" fmla="*/ 16 h 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16">
                  <a:moveTo>
                    <a:pt x="2" y="0"/>
                  </a:moveTo>
                  <a:lnTo>
                    <a:pt x="20" y="0"/>
                  </a:lnTo>
                  <a:lnTo>
                    <a:pt x="22" y="2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4" y="16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6" name="Freeform 103"/>
            <p:cNvSpPr>
              <a:spLocks noChangeAspect="1"/>
            </p:cNvSpPr>
            <p:nvPr/>
          </p:nvSpPr>
          <p:spPr bwMode="auto">
            <a:xfrm>
              <a:off x="466" y="3799"/>
              <a:ext cx="20" cy="8"/>
            </a:xfrm>
            <a:custGeom>
              <a:avLst/>
              <a:gdLst>
                <a:gd name="T0" fmla="*/ 12 w 20"/>
                <a:gd name="T1" fmla="*/ 2 h 8"/>
                <a:gd name="T2" fmla="*/ 0 w 20"/>
                <a:gd name="T3" fmla="*/ 6 h 8"/>
                <a:gd name="T4" fmla="*/ 16 w 20"/>
                <a:gd name="T5" fmla="*/ 8 h 8"/>
                <a:gd name="T6" fmla="*/ 20 w 20"/>
                <a:gd name="T7" fmla="*/ 0 h 8"/>
                <a:gd name="T8" fmla="*/ 12 w 20"/>
                <a:gd name="T9" fmla="*/ 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8"/>
                <a:gd name="T17" fmla="*/ 20 w 2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8">
                  <a:moveTo>
                    <a:pt x="12" y="2"/>
                  </a:moveTo>
                  <a:lnTo>
                    <a:pt x="0" y="6"/>
                  </a:lnTo>
                  <a:lnTo>
                    <a:pt x="16" y="8"/>
                  </a:lnTo>
                  <a:lnTo>
                    <a:pt x="20" y="0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7" name="Freeform 104"/>
            <p:cNvSpPr>
              <a:spLocks noChangeAspect="1"/>
            </p:cNvSpPr>
            <p:nvPr/>
          </p:nvSpPr>
          <p:spPr bwMode="auto">
            <a:xfrm>
              <a:off x="592" y="3453"/>
              <a:ext cx="40" cy="30"/>
            </a:xfrm>
            <a:custGeom>
              <a:avLst/>
              <a:gdLst>
                <a:gd name="T0" fmla="*/ 4 w 40"/>
                <a:gd name="T1" fmla="*/ 0 h 30"/>
                <a:gd name="T2" fmla="*/ 6 w 40"/>
                <a:gd name="T3" fmla="*/ 2 h 30"/>
                <a:gd name="T4" fmla="*/ 10 w 40"/>
                <a:gd name="T5" fmla="*/ 6 h 30"/>
                <a:gd name="T6" fmla="*/ 16 w 40"/>
                <a:gd name="T7" fmla="*/ 8 h 30"/>
                <a:gd name="T8" fmla="*/ 20 w 40"/>
                <a:gd name="T9" fmla="*/ 6 h 30"/>
                <a:gd name="T10" fmla="*/ 24 w 40"/>
                <a:gd name="T11" fmla="*/ 4 h 30"/>
                <a:gd name="T12" fmla="*/ 28 w 40"/>
                <a:gd name="T13" fmla="*/ 12 h 30"/>
                <a:gd name="T14" fmla="*/ 32 w 40"/>
                <a:gd name="T15" fmla="*/ 18 h 30"/>
                <a:gd name="T16" fmla="*/ 36 w 40"/>
                <a:gd name="T17" fmla="*/ 20 h 30"/>
                <a:gd name="T18" fmla="*/ 40 w 40"/>
                <a:gd name="T19" fmla="*/ 20 h 30"/>
                <a:gd name="T20" fmla="*/ 26 w 40"/>
                <a:gd name="T21" fmla="*/ 30 h 30"/>
                <a:gd name="T22" fmla="*/ 26 w 40"/>
                <a:gd name="T23" fmla="*/ 26 h 30"/>
                <a:gd name="T24" fmla="*/ 24 w 40"/>
                <a:gd name="T25" fmla="*/ 20 h 30"/>
                <a:gd name="T26" fmla="*/ 20 w 40"/>
                <a:gd name="T27" fmla="*/ 18 h 30"/>
                <a:gd name="T28" fmla="*/ 16 w 40"/>
                <a:gd name="T29" fmla="*/ 14 h 30"/>
                <a:gd name="T30" fmla="*/ 10 w 40"/>
                <a:gd name="T31" fmla="*/ 12 h 30"/>
                <a:gd name="T32" fmla="*/ 0 w 40"/>
                <a:gd name="T33" fmla="*/ 12 h 30"/>
                <a:gd name="T34" fmla="*/ 2 w 40"/>
                <a:gd name="T35" fmla="*/ 6 h 30"/>
                <a:gd name="T36" fmla="*/ 2 w 40"/>
                <a:gd name="T37" fmla="*/ 0 h 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"/>
                <a:gd name="T58" fmla="*/ 0 h 30"/>
                <a:gd name="T59" fmla="*/ 40 w 40"/>
                <a:gd name="T60" fmla="*/ 30 h 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" h="30">
                  <a:moveTo>
                    <a:pt x="4" y="0"/>
                  </a:moveTo>
                  <a:lnTo>
                    <a:pt x="6" y="2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20" y="6"/>
                  </a:lnTo>
                  <a:lnTo>
                    <a:pt x="24" y="4"/>
                  </a:lnTo>
                  <a:lnTo>
                    <a:pt x="28" y="12"/>
                  </a:lnTo>
                  <a:lnTo>
                    <a:pt x="32" y="18"/>
                  </a:lnTo>
                  <a:lnTo>
                    <a:pt x="36" y="20"/>
                  </a:lnTo>
                  <a:lnTo>
                    <a:pt x="40" y="20"/>
                  </a:lnTo>
                  <a:lnTo>
                    <a:pt x="26" y="30"/>
                  </a:lnTo>
                  <a:lnTo>
                    <a:pt x="26" y="26"/>
                  </a:lnTo>
                  <a:lnTo>
                    <a:pt x="24" y="20"/>
                  </a:lnTo>
                  <a:lnTo>
                    <a:pt x="20" y="18"/>
                  </a:lnTo>
                  <a:lnTo>
                    <a:pt x="16" y="14"/>
                  </a:lnTo>
                  <a:lnTo>
                    <a:pt x="1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0"/>
                  </a:lnTo>
                </a:path>
              </a:pathLst>
            </a:custGeom>
            <a:grpFill/>
            <a:ln w="6350" cmpd="sng">
              <a:solidFill>
                <a:srgbClr val="FF8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08" name="Rectangle 114"/>
          <p:cNvSpPr>
            <a:spLocks noChangeAspect="1" noChangeArrowheads="1"/>
          </p:cNvSpPr>
          <p:nvPr/>
        </p:nvSpPr>
        <p:spPr bwMode="auto">
          <a:xfrm>
            <a:off x="7897771" y="5615319"/>
            <a:ext cx="813586" cy="637645"/>
          </a:xfrm>
          <a:prstGeom prst="rect">
            <a:avLst/>
          </a:prstGeom>
          <a:noFill/>
          <a:ln w="6350">
            <a:solidFill>
              <a:srgbClr val="FF8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20000"/>
              </a:spcBef>
              <a:buFont typeface="Wingdings" pitchFamily="2" charset="2"/>
              <a:buChar char="q"/>
            </a:pPr>
            <a:endParaRPr lang="en-US" sz="600" dirty="0">
              <a:solidFill>
                <a:srgbClr val="010000"/>
              </a:solidFill>
              <a:ea typeface="MS PGothic" pitchFamily="34" charset="-128"/>
            </a:endParaRPr>
          </a:p>
        </p:txBody>
      </p:sp>
      <p:pic>
        <p:nvPicPr>
          <p:cNvPr id="409" name="Picture 24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450" y="5861254"/>
            <a:ext cx="4571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" name="Picture 2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880" y="5665518"/>
            <a:ext cx="4571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" name="Picture 2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320" y="5712891"/>
            <a:ext cx="4571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8" name="Picture 2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576" y="5422512"/>
            <a:ext cx="70612" cy="7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1" name="Oval 230"/>
          <p:cNvSpPr/>
          <p:nvPr/>
        </p:nvSpPr>
        <p:spPr>
          <a:xfrm>
            <a:off x="6601613" y="3039787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2" name="Oval 231"/>
          <p:cNvSpPr/>
          <p:nvPr/>
        </p:nvSpPr>
        <p:spPr>
          <a:xfrm>
            <a:off x="7395384" y="403833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3" name="Oval 232"/>
          <p:cNvSpPr/>
          <p:nvPr/>
        </p:nvSpPr>
        <p:spPr>
          <a:xfrm>
            <a:off x="5430584" y="370242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4" name="Oval 233"/>
          <p:cNvSpPr/>
          <p:nvPr/>
        </p:nvSpPr>
        <p:spPr>
          <a:xfrm>
            <a:off x="5750886" y="3402997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5" name="Oval 234"/>
          <p:cNvSpPr/>
          <p:nvPr/>
        </p:nvSpPr>
        <p:spPr>
          <a:xfrm>
            <a:off x="4796999" y="3666494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6" name="Oval 235"/>
          <p:cNvSpPr/>
          <p:nvPr/>
        </p:nvSpPr>
        <p:spPr>
          <a:xfrm>
            <a:off x="6119385" y="4250515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7" name="Oval 236"/>
          <p:cNvSpPr/>
          <p:nvPr/>
        </p:nvSpPr>
        <p:spPr>
          <a:xfrm>
            <a:off x="5732463" y="2713589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8" name="Oval 237"/>
          <p:cNvSpPr/>
          <p:nvPr/>
        </p:nvSpPr>
        <p:spPr>
          <a:xfrm>
            <a:off x="3016250" y="434687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9" name="Oval 238"/>
          <p:cNvSpPr/>
          <p:nvPr/>
        </p:nvSpPr>
        <p:spPr>
          <a:xfrm>
            <a:off x="2284724" y="4652168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0" name="Oval 239"/>
          <p:cNvSpPr/>
          <p:nvPr/>
        </p:nvSpPr>
        <p:spPr>
          <a:xfrm>
            <a:off x="2412742" y="3146169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1" name="Oval 240"/>
          <p:cNvSpPr/>
          <p:nvPr/>
        </p:nvSpPr>
        <p:spPr>
          <a:xfrm>
            <a:off x="3160712" y="4449829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2" name="Oval 241"/>
          <p:cNvSpPr/>
          <p:nvPr/>
        </p:nvSpPr>
        <p:spPr>
          <a:xfrm>
            <a:off x="1488429" y="4620167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3" name="Oval 242"/>
          <p:cNvSpPr/>
          <p:nvPr/>
        </p:nvSpPr>
        <p:spPr>
          <a:xfrm>
            <a:off x="2523050" y="3290284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4" name="Oval 243"/>
          <p:cNvSpPr/>
          <p:nvPr/>
        </p:nvSpPr>
        <p:spPr>
          <a:xfrm>
            <a:off x="1112776" y="1788318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5" name="Oval 244"/>
          <p:cNvSpPr/>
          <p:nvPr/>
        </p:nvSpPr>
        <p:spPr>
          <a:xfrm>
            <a:off x="2017712" y="2475667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6" name="Oval 245"/>
          <p:cNvSpPr/>
          <p:nvPr/>
        </p:nvSpPr>
        <p:spPr>
          <a:xfrm>
            <a:off x="6159296" y="5370657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7" name="Oval 246"/>
          <p:cNvSpPr/>
          <p:nvPr/>
        </p:nvSpPr>
        <p:spPr>
          <a:xfrm>
            <a:off x="4354512" y="506485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8" name="Oval 247"/>
          <p:cNvSpPr/>
          <p:nvPr/>
        </p:nvSpPr>
        <p:spPr>
          <a:xfrm>
            <a:off x="4445000" y="531286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9" name="Oval 248"/>
          <p:cNvSpPr/>
          <p:nvPr/>
        </p:nvSpPr>
        <p:spPr>
          <a:xfrm>
            <a:off x="6964822" y="5393942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0" name="Oval 249"/>
          <p:cNvSpPr/>
          <p:nvPr/>
        </p:nvSpPr>
        <p:spPr>
          <a:xfrm>
            <a:off x="6287892" y="540505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1" name="Oval 250"/>
          <p:cNvSpPr/>
          <p:nvPr/>
        </p:nvSpPr>
        <p:spPr>
          <a:xfrm>
            <a:off x="6526213" y="5413404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2" name="Oval 251"/>
          <p:cNvSpPr/>
          <p:nvPr/>
        </p:nvSpPr>
        <p:spPr>
          <a:xfrm>
            <a:off x="1784845" y="380220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3" name="Oval 252"/>
          <p:cNvSpPr/>
          <p:nvPr/>
        </p:nvSpPr>
        <p:spPr>
          <a:xfrm>
            <a:off x="1495574" y="5719268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4" name="Oval 253"/>
          <p:cNvSpPr/>
          <p:nvPr/>
        </p:nvSpPr>
        <p:spPr>
          <a:xfrm>
            <a:off x="1147358" y="184851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5" name="Oval 254"/>
          <p:cNvSpPr/>
          <p:nvPr/>
        </p:nvSpPr>
        <p:spPr>
          <a:xfrm>
            <a:off x="7306311" y="625713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6" name="Oval 255"/>
          <p:cNvSpPr/>
          <p:nvPr/>
        </p:nvSpPr>
        <p:spPr>
          <a:xfrm>
            <a:off x="6883779" y="592587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7" name="Oval 256"/>
          <p:cNvSpPr/>
          <p:nvPr/>
        </p:nvSpPr>
        <p:spPr>
          <a:xfrm>
            <a:off x="7130602" y="458209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8" name="Oval 257"/>
          <p:cNvSpPr/>
          <p:nvPr/>
        </p:nvSpPr>
        <p:spPr>
          <a:xfrm>
            <a:off x="7100933" y="370242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9" name="Oval 258"/>
          <p:cNvSpPr/>
          <p:nvPr/>
        </p:nvSpPr>
        <p:spPr>
          <a:xfrm>
            <a:off x="5957888" y="416930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0" name="Oval 259"/>
          <p:cNvSpPr/>
          <p:nvPr/>
        </p:nvSpPr>
        <p:spPr>
          <a:xfrm>
            <a:off x="6183702" y="5007937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1" name="Oval 260"/>
          <p:cNvSpPr/>
          <p:nvPr/>
        </p:nvSpPr>
        <p:spPr>
          <a:xfrm>
            <a:off x="5203471" y="442077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2" name="Oval 261"/>
          <p:cNvSpPr/>
          <p:nvPr/>
        </p:nvSpPr>
        <p:spPr>
          <a:xfrm>
            <a:off x="4986129" y="4296525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3" name="Oval 262"/>
          <p:cNvSpPr/>
          <p:nvPr/>
        </p:nvSpPr>
        <p:spPr>
          <a:xfrm>
            <a:off x="7684765" y="2949507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5" name="Oval 264"/>
          <p:cNvSpPr/>
          <p:nvPr/>
        </p:nvSpPr>
        <p:spPr>
          <a:xfrm>
            <a:off x="6447068" y="3788762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6" name="Oval 265"/>
          <p:cNvSpPr/>
          <p:nvPr/>
        </p:nvSpPr>
        <p:spPr>
          <a:xfrm>
            <a:off x="5993654" y="474460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7" name="Oval 266"/>
          <p:cNvSpPr/>
          <p:nvPr/>
        </p:nvSpPr>
        <p:spPr>
          <a:xfrm>
            <a:off x="8021645" y="2610263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8" name="Oval 267"/>
          <p:cNvSpPr/>
          <p:nvPr/>
        </p:nvSpPr>
        <p:spPr>
          <a:xfrm>
            <a:off x="4596477" y="5483034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9" name="Oval 268"/>
          <p:cNvSpPr/>
          <p:nvPr/>
        </p:nvSpPr>
        <p:spPr>
          <a:xfrm>
            <a:off x="4723915" y="5665494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0" name="Oval 269"/>
          <p:cNvSpPr/>
          <p:nvPr/>
        </p:nvSpPr>
        <p:spPr>
          <a:xfrm>
            <a:off x="4761168" y="5753962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1" name="Oval 270"/>
          <p:cNvSpPr/>
          <p:nvPr/>
        </p:nvSpPr>
        <p:spPr>
          <a:xfrm>
            <a:off x="4621944" y="3140868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2" name="Oval 271"/>
          <p:cNvSpPr/>
          <p:nvPr/>
        </p:nvSpPr>
        <p:spPr>
          <a:xfrm>
            <a:off x="6491569" y="324320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3" name="Oval 272"/>
          <p:cNvSpPr/>
          <p:nvPr/>
        </p:nvSpPr>
        <p:spPr>
          <a:xfrm>
            <a:off x="2273941" y="595953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4" name="Oval 273"/>
          <p:cNvSpPr/>
          <p:nvPr/>
        </p:nvSpPr>
        <p:spPr>
          <a:xfrm>
            <a:off x="1542194" y="456931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5" name="Oval 274"/>
          <p:cNvSpPr/>
          <p:nvPr/>
        </p:nvSpPr>
        <p:spPr>
          <a:xfrm>
            <a:off x="6072577" y="293607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6" name="Oval 275"/>
          <p:cNvSpPr/>
          <p:nvPr/>
        </p:nvSpPr>
        <p:spPr>
          <a:xfrm>
            <a:off x="1209288" y="332183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7" name="Oval 276"/>
          <p:cNvSpPr/>
          <p:nvPr/>
        </p:nvSpPr>
        <p:spPr>
          <a:xfrm>
            <a:off x="1313273" y="4290513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8" name="Oval 277"/>
          <p:cNvSpPr/>
          <p:nvPr/>
        </p:nvSpPr>
        <p:spPr>
          <a:xfrm>
            <a:off x="4377193" y="5496702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9" name="Oval 278"/>
          <p:cNvSpPr/>
          <p:nvPr/>
        </p:nvSpPr>
        <p:spPr>
          <a:xfrm>
            <a:off x="4097109" y="5592832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0" name="Oval 279"/>
          <p:cNvSpPr/>
          <p:nvPr/>
        </p:nvSpPr>
        <p:spPr>
          <a:xfrm>
            <a:off x="6338566" y="2831384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1" name="Oval 280"/>
          <p:cNvSpPr/>
          <p:nvPr/>
        </p:nvSpPr>
        <p:spPr>
          <a:xfrm>
            <a:off x="6167438" y="278929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2" name="Oval 281"/>
          <p:cNvSpPr/>
          <p:nvPr/>
        </p:nvSpPr>
        <p:spPr>
          <a:xfrm>
            <a:off x="6572523" y="540146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3" name="Oval 282"/>
          <p:cNvSpPr/>
          <p:nvPr/>
        </p:nvSpPr>
        <p:spPr>
          <a:xfrm>
            <a:off x="6976112" y="561253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4" name="Oval 283"/>
          <p:cNvSpPr/>
          <p:nvPr/>
        </p:nvSpPr>
        <p:spPr>
          <a:xfrm>
            <a:off x="7374605" y="3033655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5" name="Oval 284"/>
          <p:cNvSpPr/>
          <p:nvPr/>
        </p:nvSpPr>
        <p:spPr>
          <a:xfrm>
            <a:off x="4469302" y="4979533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7" name="Oval 286"/>
          <p:cNvSpPr/>
          <p:nvPr/>
        </p:nvSpPr>
        <p:spPr>
          <a:xfrm>
            <a:off x="7402533" y="3779277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8" name="TextBox 2"/>
          <p:cNvSpPr txBox="1">
            <a:spLocks noChangeArrowheads="1"/>
          </p:cNvSpPr>
          <p:nvPr/>
        </p:nvSpPr>
        <p:spPr bwMode="auto">
          <a:xfrm>
            <a:off x="7185510" y="4574224"/>
            <a:ext cx="19796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800" dirty="0" smtClean="0"/>
              <a:t>     </a:t>
            </a:r>
          </a:p>
          <a:p>
            <a:pPr algn="ctr" eaLnBrk="1" hangingPunct="1"/>
            <a:r>
              <a:rPr lang="en-US" sz="800" dirty="0"/>
              <a:t> </a:t>
            </a:r>
            <a:r>
              <a:rPr lang="en-US" sz="800" dirty="0" smtClean="0"/>
              <a:t>   = Current </a:t>
            </a:r>
            <a:r>
              <a:rPr lang="en-US" sz="800" dirty="0"/>
              <a:t>VSOC </a:t>
            </a:r>
            <a:r>
              <a:rPr lang="en-US" sz="800" dirty="0" smtClean="0"/>
              <a:t>Sites</a:t>
            </a:r>
          </a:p>
          <a:p>
            <a:pPr algn="ctr" eaLnBrk="1" hangingPunct="1"/>
            <a:r>
              <a:rPr lang="en-US" sz="800" dirty="0" smtClean="0"/>
              <a:t>      (94 Campuses)</a:t>
            </a:r>
            <a:endParaRPr lang="en-US" sz="800" dirty="0"/>
          </a:p>
        </p:txBody>
      </p:sp>
      <p:sp>
        <p:nvSpPr>
          <p:cNvPr id="290" name="Oval 289"/>
          <p:cNvSpPr/>
          <p:nvPr/>
        </p:nvSpPr>
        <p:spPr>
          <a:xfrm>
            <a:off x="6111875" y="280295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1" name="Oval 290"/>
          <p:cNvSpPr/>
          <p:nvPr/>
        </p:nvSpPr>
        <p:spPr>
          <a:xfrm>
            <a:off x="6289534" y="284455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2" name="Oval 291"/>
          <p:cNvSpPr/>
          <p:nvPr/>
        </p:nvSpPr>
        <p:spPr>
          <a:xfrm>
            <a:off x="4121315" y="550893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3" name="Oval 292"/>
          <p:cNvSpPr/>
          <p:nvPr/>
        </p:nvSpPr>
        <p:spPr>
          <a:xfrm>
            <a:off x="4394882" y="532423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4" name="Oval 293"/>
          <p:cNvSpPr/>
          <p:nvPr/>
        </p:nvSpPr>
        <p:spPr>
          <a:xfrm>
            <a:off x="4410074" y="509224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5" name="Oval 294"/>
          <p:cNvSpPr/>
          <p:nvPr/>
        </p:nvSpPr>
        <p:spPr>
          <a:xfrm>
            <a:off x="7311945" y="3371852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6" name="Oval 295"/>
          <p:cNvSpPr/>
          <p:nvPr/>
        </p:nvSpPr>
        <p:spPr>
          <a:xfrm>
            <a:off x="7510494" y="3815134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7" name="Oval 296"/>
          <p:cNvSpPr/>
          <p:nvPr/>
        </p:nvSpPr>
        <p:spPr>
          <a:xfrm>
            <a:off x="7639447" y="378184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8" name="Oval 297"/>
          <p:cNvSpPr/>
          <p:nvPr/>
        </p:nvSpPr>
        <p:spPr>
          <a:xfrm>
            <a:off x="6933774" y="5588243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9" name="Oval 298"/>
          <p:cNvSpPr/>
          <p:nvPr/>
        </p:nvSpPr>
        <p:spPr>
          <a:xfrm>
            <a:off x="5560512" y="372498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0" name="Oval 299"/>
          <p:cNvSpPr/>
          <p:nvPr/>
        </p:nvSpPr>
        <p:spPr>
          <a:xfrm>
            <a:off x="4597198" y="3175915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1" name="Oval 300"/>
          <p:cNvSpPr/>
          <p:nvPr/>
        </p:nvSpPr>
        <p:spPr>
          <a:xfrm>
            <a:off x="4796999" y="5635025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2" name="Oval 301"/>
          <p:cNvSpPr/>
          <p:nvPr/>
        </p:nvSpPr>
        <p:spPr>
          <a:xfrm>
            <a:off x="4707602" y="573636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3" name="Oval 302"/>
          <p:cNvSpPr/>
          <p:nvPr/>
        </p:nvSpPr>
        <p:spPr>
          <a:xfrm>
            <a:off x="7716918" y="297365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4" name="Oval 303"/>
          <p:cNvSpPr/>
          <p:nvPr/>
        </p:nvSpPr>
        <p:spPr>
          <a:xfrm>
            <a:off x="6380444" y="3774271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5" name="Oval 304"/>
          <p:cNvSpPr/>
          <p:nvPr/>
        </p:nvSpPr>
        <p:spPr>
          <a:xfrm>
            <a:off x="8023506" y="256540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6" name="Oval 305"/>
          <p:cNvSpPr/>
          <p:nvPr/>
        </p:nvSpPr>
        <p:spPr>
          <a:xfrm>
            <a:off x="1389392" y="4306567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7" name="Oval 306"/>
          <p:cNvSpPr/>
          <p:nvPr/>
        </p:nvSpPr>
        <p:spPr>
          <a:xfrm>
            <a:off x="2240552" y="5943288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8" name="Oval 307"/>
          <p:cNvSpPr/>
          <p:nvPr/>
        </p:nvSpPr>
        <p:spPr>
          <a:xfrm>
            <a:off x="1189563" y="402040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9" name="Oval 308"/>
          <p:cNvSpPr/>
          <p:nvPr/>
        </p:nvSpPr>
        <p:spPr>
          <a:xfrm>
            <a:off x="1193632" y="4115922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0" name="Oval 309"/>
          <p:cNvSpPr/>
          <p:nvPr/>
        </p:nvSpPr>
        <p:spPr>
          <a:xfrm>
            <a:off x="7342968" y="3474047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1" name="Oval 310"/>
          <p:cNvSpPr/>
          <p:nvPr/>
        </p:nvSpPr>
        <p:spPr>
          <a:xfrm>
            <a:off x="6357937" y="3549797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2" name="Oval 311"/>
          <p:cNvSpPr/>
          <p:nvPr/>
        </p:nvSpPr>
        <p:spPr>
          <a:xfrm>
            <a:off x="6303963" y="2790825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4" name="Oval 313"/>
          <p:cNvSpPr/>
          <p:nvPr/>
        </p:nvSpPr>
        <p:spPr>
          <a:xfrm>
            <a:off x="7389626" y="3352652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8" name="Oval 317"/>
          <p:cNvSpPr/>
          <p:nvPr/>
        </p:nvSpPr>
        <p:spPr>
          <a:xfrm>
            <a:off x="6413500" y="3744913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9" name="Oval 318"/>
          <p:cNvSpPr/>
          <p:nvPr/>
        </p:nvSpPr>
        <p:spPr>
          <a:xfrm>
            <a:off x="1118774" y="4133112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0" name="Oval 319"/>
          <p:cNvSpPr/>
          <p:nvPr/>
        </p:nvSpPr>
        <p:spPr>
          <a:xfrm>
            <a:off x="7464717" y="376032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2" name="Oval 321"/>
          <p:cNvSpPr/>
          <p:nvPr/>
        </p:nvSpPr>
        <p:spPr>
          <a:xfrm>
            <a:off x="1247025" y="4056293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7" name="Oval 326"/>
          <p:cNvSpPr/>
          <p:nvPr/>
        </p:nvSpPr>
        <p:spPr>
          <a:xfrm>
            <a:off x="1130179" y="4076755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0" name="Oval 329"/>
          <p:cNvSpPr/>
          <p:nvPr/>
        </p:nvSpPr>
        <p:spPr>
          <a:xfrm>
            <a:off x="7294023" y="3427556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4" name="Oval 343"/>
          <p:cNvSpPr/>
          <p:nvPr/>
        </p:nvSpPr>
        <p:spPr>
          <a:xfrm>
            <a:off x="7621619" y="3845998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7" name="Oval 366"/>
          <p:cNvSpPr/>
          <p:nvPr/>
        </p:nvSpPr>
        <p:spPr>
          <a:xfrm>
            <a:off x="7580884" y="4744099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0" name="Oval 369"/>
          <p:cNvSpPr/>
          <p:nvPr/>
        </p:nvSpPr>
        <p:spPr>
          <a:xfrm>
            <a:off x="7331901" y="2370948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3" name="Oval 372"/>
          <p:cNvSpPr/>
          <p:nvPr/>
        </p:nvSpPr>
        <p:spPr>
          <a:xfrm>
            <a:off x="7521017" y="373991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4" name="Oval 373"/>
          <p:cNvSpPr/>
          <p:nvPr/>
        </p:nvSpPr>
        <p:spPr>
          <a:xfrm>
            <a:off x="7591088" y="3722850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1" name="Oval 320"/>
          <p:cNvSpPr/>
          <p:nvPr/>
        </p:nvSpPr>
        <p:spPr>
          <a:xfrm>
            <a:off x="7602536" y="3828355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3" name="Oval 322"/>
          <p:cNvSpPr/>
          <p:nvPr/>
        </p:nvSpPr>
        <p:spPr>
          <a:xfrm>
            <a:off x="7561353" y="3881485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4" name="Oval 323"/>
          <p:cNvSpPr/>
          <p:nvPr/>
        </p:nvSpPr>
        <p:spPr>
          <a:xfrm>
            <a:off x="2260384" y="5899032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5" name="Oval 324"/>
          <p:cNvSpPr/>
          <p:nvPr/>
        </p:nvSpPr>
        <p:spPr>
          <a:xfrm>
            <a:off x="1295303" y="4101694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6" name="Oval 325"/>
          <p:cNvSpPr/>
          <p:nvPr/>
        </p:nvSpPr>
        <p:spPr>
          <a:xfrm>
            <a:off x="1211907" y="4200729"/>
            <a:ext cx="111125" cy="11271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9" name="Oval 328"/>
          <p:cNvSpPr/>
          <p:nvPr/>
        </p:nvSpPr>
        <p:spPr>
          <a:xfrm>
            <a:off x="7575842" y="5138646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5" name="Oval 334"/>
          <p:cNvSpPr/>
          <p:nvPr/>
        </p:nvSpPr>
        <p:spPr>
          <a:xfrm>
            <a:off x="1267470" y="1369764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6" name="Oval 335"/>
          <p:cNvSpPr/>
          <p:nvPr/>
        </p:nvSpPr>
        <p:spPr>
          <a:xfrm>
            <a:off x="1197607" y="1461961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7" name="Oval 336"/>
          <p:cNvSpPr/>
          <p:nvPr/>
        </p:nvSpPr>
        <p:spPr>
          <a:xfrm>
            <a:off x="1331680" y="1459308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8" name="Oval 337"/>
          <p:cNvSpPr/>
          <p:nvPr/>
        </p:nvSpPr>
        <p:spPr>
          <a:xfrm>
            <a:off x="1278267" y="1543028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0" name="Oval 339"/>
          <p:cNvSpPr/>
          <p:nvPr/>
        </p:nvSpPr>
        <p:spPr>
          <a:xfrm>
            <a:off x="862341" y="3033456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1" name="Oval 340"/>
          <p:cNvSpPr/>
          <p:nvPr/>
        </p:nvSpPr>
        <p:spPr>
          <a:xfrm>
            <a:off x="1115644" y="3358909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3" name="Oval 342"/>
          <p:cNvSpPr/>
          <p:nvPr/>
        </p:nvSpPr>
        <p:spPr>
          <a:xfrm>
            <a:off x="1034360" y="3789641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5" name="Oval 344"/>
          <p:cNvSpPr/>
          <p:nvPr/>
        </p:nvSpPr>
        <p:spPr>
          <a:xfrm>
            <a:off x="1323032" y="3623779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6" name="Oval 345"/>
          <p:cNvSpPr/>
          <p:nvPr/>
        </p:nvSpPr>
        <p:spPr>
          <a:xfrm>
            <a:off x="1250829" y="4260280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7" name="Oval 346"/>
          <p:cNvSpPr/>
          <p:nvPr/>
        </p:nvSpPr>
        <p:spPr>
          <a:xfrm>
            <a:off x="1662433" y="4152165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8" name="Oval 347"/>
          <p:cNvSpPr/>
          <p:nvPr/>
        </p:nvSpPr>
        <p:spPr>
          <a:xfrm>
            <a:off x="1655234" y="3167227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9" name="Oval 348"/>
          <p:cNvSpPr/>
          <p:nvPr/>
        </p:nvSpPr>
        <p:spPr>
          <a:xfrm>
            <a:off x="2240551" y="4616075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0" name="Oval 349"/>
          <p:cNvSpPr/>
          <p:nvPr/>
        </p:nvSpPr>
        <p:spPr>
          <a:xfrm>
            <a:off x="2149259" y="4122442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1" name="Oval 350"/>
          <p:cNvSpPr/>
          <p:nvPr/>
        </p:nvSpPr>
        <p:spPr>
          <a:xfrm>
            <a:off x="2506535" y="4387082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3" name="Oval 352"/>
          <p:cNvSpPr/>
          <p:nvPr/>
        </p:nvSpPr>
        <p:spPr>
          <a:xfrm>
            <a:off x="2448999" y="3412771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4" name="Oval 353"/>
          <p:cNvSpPr/>
          <p:nvPr/>
        </p:nvSpPr>
        <p:spPr>
          <a:xfrm>
            <a:off x="3160711" y="4316244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5" name="Oval 354"/>
          <p:cNvSpPr/>
          <p:nvPr/>
        </p:nvSpPr>
        <p:spPr>
          <a:xfrm>
            <a:off x="3271837" y="3583184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6" name="Oval 355"/>
          <p:cNvSpPr/>
          <p:nvPr/>
        </p:nvSpPr>
        <p:spPr>
          <a:xfrm>
            <a:off x="3382962" y="3455977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7" name="Oval 356"/>
          <p:cNvSpPr/>
          <p:nvPr/>
        </p:nvSpPr>
        <p:spPr>
          <a:xfrm>
            <a:off x="3895157" y="5145967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8" name="Oval 357"/>
          <p:cNvSpPr/>
          <p:nvPr/>
        </p:nvSpPr>
        <p:spPr>
          <a:xfrm>
            <a:off x="4566381" y="5120649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9" name="Oval 358"/>
          <p:cNvSpPr/>
          <p:nvPr/>
        </p:nvSpPr>
        <p:spPr>
          <a:xfrm>
            <a:off x="4455632" y="5404966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0" name="Oval 359"/>
          <p:cNvSpPr/>
          <p:nvPr/>
        </p:nvSpPr>
        <p:spPr>
          <a:xfrm>
            <a:off x="4606715" y="4315785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1" name="Oval 360"/>
          <p:cNvSpPr/>
          <p:nvPr/>
        </p:nvSpPr>
        <p:spPr>
          <a:xfrm>
            <a:off x="7417436" y="3594376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3" name="Oval 362"/>
          <p:cNvSpPr/>
          <p:nvPr/>
        </p:nvSpPr>
        <p:spPr>
          <a:xfrm>
            <a:off x="4065752" y="5531886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4" name="Oval 363"/>
          <p:cNvSpPr/>
          <p:nvPr/>
        </p:nvSpPr>
        <p:spPr>
          <a:xfrm>
            <a:off x="4329754" y="3871269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8" name="Oval 367"/>
          <p:cNvSpPr/>
          <p:nvPr/>
        </p:nvSpPr>
        <p:spPr>
          <a:xfrm>
            <a:off x="4621944" y="4595811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9" name="Oval 368"/>
          <p:cNvSpPr/>
          <p:nvPr/>
        </p:nvSpPr>
        <p:spPr>
          <a:xfrm>
            <a:off x="4385317" y="4564300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1" name="Oval 370"/>
          <p:cNvSpPr/>
          <p:nvPr/>
        </p:nvSpPr>
        <p:spPr>
          <a:xfrm>
            <a:off x="4756654" y="5552781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2" name="Oval 371"/>
          <p:cNvSpPr/>
          <p:nvPr/>
        </p:nvSpPr>
        <p:spPr>
          <a:xfrm>
            <a:off x="7395727" y="3791745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2" name="Oval 411"/>
          <p:cNvSpPr/>
          <p:nvPr/>
        </p:nvSpPr>
        <p:spPr>
          <a:xfrm>
            <a:off x="7457774" y="3715642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3" name="Oval 412"/>
          <p:cNvSpPr/>
          <p:nvPr/>
        </p:nvSpPr>
        <p:spPr>
          <a:xfrm>
            <a:off x="7620921" y="2579840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4" name="Oval 413"/>
          <p:cNvSpPr/>
          <p:nvPr/>
        </p:nvSpPr>
        <p:spPr>
          <a:xfrm>
            <a:off x="7021531" y="4829985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5" name="Oval 414"/>
          <p:cNvSpPr/>
          <p:nvPr/>
        </p:nvSpPr>
        <p:spPr>
          <a:xfrm>
            <a:off x="7678413" y="2855911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6" name="Oval 415"/>
          <p:cNvSpPr/>
          <p:nvPr/>
        </p:nvSpPr>
        <p:spPr>
          <a:xfrm>
            <a:off x="7916121" y="2443737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7" name="Oval 416"/>
          <p:cNvSpPr/>
          <p:nvPr/>
        </p:nvSpPr>
        <p:spPr>
          <a:xfrm>
            <a:off x="7428480" y="3131121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9" name="Oval 418"/>
          <p:cNvSpPr/>
          <p:nvPr/>
        </p:nvSpPr>
        <p:spPr>
          <a:xfrm>
            <a:off x="6637338" y="4773628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0" name="Oval 419"/>
          <p:cNvSpPr/>
          <p:nvPr/>
        </p:nvSpPr>
        <p:spPr>
          <a:xfrm>
            <a:off x="7435143" y="3428900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1" name="Oval 420"/>
          <p:cNvSpPr/>
          <p:nvPr/>
        </p:nvSpPr>
        <p:spPr>
          <a:xfrm>
            <a:off x="7510943" y="3329798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2" name="Oval 421"/>
          <p:cNvSpPr/>
          <p:nvPr/>
        </p:nvSpPr>
        <p:spPr>
          <a:xfrm>
            <a:off x="7540340" y="3674782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3" name="Oval 422"/>
          <p:cNvSpPr/>
          <p:nvPr/>
        </p:nvSpPr>
        <p:spPr>
          <a:xfrm>
            <a:off x="7289212" y="2452687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4" name="Oval 423"/>
          <p:cNvSpPr/>
          <p:nvPr/>
        </p:nvSpPr>
        <p:spPr>
          <a:xfrm>
            <a:off x="7780968" y="2523484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5" name="Oval 424"/>
          <p:cNvSpPr/>
          <p:nvPr/>
        </p:nvSpPr>
        <p:spPr>
          <a:xfrm>
            <a:off x="7316247" y="3269219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6" name="Oval 425"/>
          <p:cNvSpPr/>
          <p:nvPr/>
        </p:nvSpPr>
        <p:spPr>
          <a:xfrm>
            <a:off x="7479903" y="3243200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7" name="Oval 426"/>
          <p:cNvSpPr/>
          <p:nvPr/>
        </p:nvSpPr>
        <p:spPr>
          <a:xfrm>
            <a:off x="7172162" y="4672209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8" name="Oval 427"/>
          <p:cNvSpPr/>
          <p:nvPr/>
        </p:nvSpPr>
        <p:spPr>
          <a:xfrm>
            <a:off x="6949669" y="5101249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9" name="Oval 428"/>
          <p:cNvSpPr/>
          <p:nvPr/>
        </p:nvSpPr>
        <p:spPr>
          <a:xfrm>
            <a:off x="6422681" y="4868193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30" name="Oval 429"/>
          <p:cNvSpPr/>
          <p:nvPr/>
        </p:nvSpPr>
        <p:spPr>
          <a:xfrm>
            <a:off x="6299881" y="5135691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82" name="Oval 481"/>
          <p:cNvSpPr/>
          <p:nvPr/>
        </p:nvSpPr>
        <p:spPr>
          <a:xfrm>
            <a:off x="7568899" y="4110695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0" name="Oval 489"/>
          <p:cNvSpPr/>
          <p:nvPr/>
        </p:nvSpPr>
        <p:spPr>
          <a:xfrm>
            <a:off x="7256382" y="4133111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1" name="Oval 490"/>
          <p:cNvSpPr/>
          <p:nvPr/>
        </p:nvSpPr>
        <p:spPr>
          <a:xfrm>
            <a:off x="7263480" y="4525734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2" name="Oval 491"/>
          <p:cNvSpPr/>
          <p:nvPr/>
        </p:nvSpPr>
        <p:spPr>
          <a:xfrm>
            <a:off x="7342085" y="4428498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3" name="Oval 492"/>
          <p:cNvSpPr/>
          <p:nvPr/>
        </p:nvSpPr>
        <p:spPr>
          <a:xfrm>
            <a:off x="7531768" y="4190702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4" name="Oval 493"/>
          <p:cNvSpPr/>
          <p:nvPr/>
        </p:nvSpPr>
        <p:spPr>
          <a:xfrm>
            <a:off x="6964566" y="4551275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5" name="Oval 494"/>
          <p:cNvSpPr/>
          <p:nvPr/>
        </p:nvSpPr>
        <p:spPr>
          <a:xfrm>
            <a:off x="6867639" y="4831587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6" name="Oval 495"/>
          <p:cNvSpPr/>
          <p:nvPr/>
        </p:nvSpPr>
        <p:spPr>
          <a:xfrm>
            <a:off x="5225722" y="3822079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7" name="Oval 496"/>
          <p:cNvSpPr/>
          <p:nvPr/>
        </p:nvSpPr>
        <p:spPr>
          <a:xfrm>
            <a:off x="5226956" y="4582092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8" name="Oval 497"/>
          <p:cNvSpPr/>
          <p:nvPr/>
        </p:nvSpPr>
        <p:spPr>
          <a:xfrm>
            <a:off x="6293063" y="3881484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9" name="Oval 498"/>
          <p:cNvSpPr/>
          <p:nvPr/>
        </p:nvSpPr>
        <p:spPr>
          <a:xfrm>
            <a:off x="6142553" y="4024019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0" name="Oval 499"/>
          <p:cNvSpPr/>
          <p:nvPr/>
        </p:nvSpPr>
        <p:spPr>
          <a:xfrm>
            <a:off x="6173487" y="4840100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1" name="Oval 500"/>
          <p:cNvSpPr/>
          <p:nvPr/>
        </p:nvSpPr>
        <p:spPr>
          <a:xfrm>
            <a:off x="3223702" y="3048783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2" name="Oval 501"/>
          <p:cNvSpPr/>
          <p:nvPr/>
        </p:nvSpPr>
        <p:spPr>
          <a:xfrm>
            <a:off x="6114511" y="5146297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3" name="Oval 502"/>
          <p:cNvSpPr/>
          <p:nvPr/>
        </p:nvSpPr>
        <p:spPr>
          <a:xfrm>
            <a:off x="6440609" y="5401438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4" name="Oval 503"/>
          <p:cNvSpPr/>
          <p:nvPr/>
        </p:nvSpPr>
        <p:spPr>
          <a:xfrm>
            <a:off x="7251638" y="6008280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5" name="Oval 504"/>
          <p:cNvSpPr/>
          <p:nvPr/>
        </p:nvSpPr>
        <p:spPr>
          <a:xfrm>
            <a:off x="6909634" y="5469327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6" name="Oval 505"/>
          <p:cNvSpPr/>
          <p:nvPr/>
        </p:nvSpPr>
        <p:spPr>
          <a:xfrm>
            <a:off x="5312565" y="5514174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7" name="Oval 506"/>
          <p:cNvSpPr/>
          <p:nvPr/>
        </p:nvSpPr>
        <p:spPr>
          <a:xfrm>
            <a:off x="1257710" y="5562306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8" name="Oval 507"/>
          <p:cNvSpPr/>
          <p:nvPr/>
        </p:nvSpPr>
        <p:spPr>
          <a:xfrm>
            <a:off x="1461140" y="5638261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9" name="Oval 508"/>
          <p:cNvSpPr/>
          <p:nvPr/>
        </p:nvSpPr>
        <p:spPr>
          <a:xfrm>
            <a:off x="2308374" y="6075838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10" name="Oval 509"/>
          <p:cNvSpPr/>
          <p:nvPr/>
        </p:nvSpPr>
        <p:spPr>
          <a:xfrm>
            <a:off x="2404741" y="5989699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11" name="Oval 510"/>
          <p:cNvSpPr/>
          <p:nvPr/>
        </p:nvSpPr>
        <p:spPr>
          <a:xfrm>
            <a:off x="8219541" y="5868422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12" name="Oval 511"/>
          <p:cNvSpPr/>
          <p:nvPr/>
        </p:nvSpPr>
        <p:spPr>
          <a:xfrm>
            <a:off x="1138069" y="5664113"/>
            <a:ext cx="111125" cy="112713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99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9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9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>
              <a:lnSpc>
                <a:spcPct val="80000"/>
              </a:lnSpc>
            </a:pPr>
            <a:r>
              <a:rPr lang="en-US" sz="2800" b="1" u="sng" dirty="0" smtClean="0">
                <a:ea typeface="MS PGothic" pitchFamily="34" charset="-128"/>
              </a:rPr>
              <a:t>VRE VSOC Sites</a:t>
            </a:r>
            <a:endParaRPr lang="en-US" sz="2800" b="1" u="sng" dirty="0">
              <a:ea typeface="MS PGothic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38200"/>
            <a:ext cx="3581400" cy="553228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50" b="1" u="sng" dirty="0" smtClean="0"/>
              <a:t>Alabama</a:t>
            </a:r>
            <a:endParaRPr lang="en-US" sz="1050" b="1" dirty="0" smtClean="0"/>
          </a:p>
          <a:p>
            <a:r>
              <a:rPr lang="en-US" sz="1050" dirty="0" smtClean="0"/>
              <a:t>Troy University</a:t>
            </a:r>
          </a:p>
          <a:p>
            <a:r>
              <a:rPr lang="en-US" sz="1050" dirty="0" smtClean="0"/>
              <a:t>University of Alabama</a:t>
            </a:r>
          </a:p>
          <a:p>
            <a:endParaRPr lang="en-US" sz="1050" dirty="0"/>
          </a:p>
          <a:p>
            <a:r>
              <a:rPr lang="en-US" sz="1050" b="1" u="sng" dirty="0" smtClean="0"/>
              <a:t>Alaska</a:t>
            </a:r>
          </a:p>
          <a:p>
            <a:r>
              <a:rPr lang="en-US" sz="1050" dirty="0" smtClean="0"/>
              <a:t>University of Alaska – Anchorage</a:t>
            </a:r>
          </a:p>
          <a:p>
            <a:endParaRPr lang="en-US" sz="1050" b="1" dirty="0"/>
          </a:p>
          <a:p>
            <a:r>
              <a:rPr lang="en-US" sz="1050" b="1" u="sng" dirty="0" smtClean="0"/>
              <a:t>Arizona</a:t>
            </a:r>
          </a:p>
          <a:p>
            <a:r>
              <a:rPr lang="en-US" sz="1050" dirty="0" smtClean="0"/>
              <a:t>Arizona State University</a:t>
            </a:r>
          </a:p>
          <a:p>
            <a:endParaRPr lang="en-US" sz="1050" b="1" dirty="0"/>
          </a:p>
          <a:p>
            <a:r>
              <a:rPr lang="en-US" sz="1050" b="1" u="sng" dirty="0" smtClean="0"/>
              <a:t>Arkansas</a:t>
            </a:r>
            <a:endParaRPr lang="en-US" sz="1050" b="1" dirty="0" smtClean="0"/>
          </a:p>
          <a:p>
            <a:r>
              <a:rPr lang="en-US" sz="1050" dirty="0" smtClean="0"/>
              <a:t>Northwest Arkansas Community College</a:t>
            </a:r>
          </a:p>
          <a:p>
            <a:r>
              <a:rPr lang="en-US" sz="1050" dirty="0" smtClean="0"/>
              <a:t>University of Arkansas</a:t>
            </a:r>
          </a:p>
          <a:p>
            <a:endParaRPr lang="en-US" sz="1050" dirty="0" smtClean="0"/>
          </a:p>
          <a:p>
            <a:r>
              <a:rPr lang="en-US" sz="1050" b="1" u="sng" dirty="0" smtClean="0"/>
              <a:t>California</a:t>
            </a:r>
          </a:p>
          <a:p>
            <a:r>
              <a:rPr lang="en-US" sz="1050" dirty="0" smtClean="0"/>
              <a:t>American River College</a:t>
            </a:r>
          </a:p>
          <a:p>
            <a:r>
              <a:rPr lang="en-US" sz="1050" dirty="0" smtClean="0"/>
              <a:t>California State University – Long Beach</a:t>
            </a:r>
          </a:p>
          <a:p>
            <a:r>
              <a:rPr lang="en-US" sz="1050" dirty="0" smtClean="0"/>
              <a:t>California State University – Los Angeles</a:t>
            </a:r>
          </a:p>
          <a:p>
            <a:r>
              <a:rPr lang="en-US" sz="1050" dirty="0" smtClean="0"/>
              <a:t>Citrus College</a:t>
            </a:r>
          </a:p>
          <a:p>
            <a:r>
              <a:rPr lang="en-US" sz="1050" dirty="0" smtClean="0"/>
              <a:t>Irvine Valley College</a:t>
            </a:r>
          </a:p>
          <a:p>
            <a:r>
              <a:rPr lang="en-US" sz="1050" dirty="0" smtClean="0"/>
              <a:t>Long Beach City College </a:t>
            </a:r>
          </a:p>
          <a:p>
            <a:r>
              <a:rPr lang="en-US" sz="1050" dirty="0" smtClean="0"/>
              <a:t>Los Angeles City College </a:t>
            </a:r>
          </a:p>
          <a:p>
            <a:r>
              <a:rPr lang="en-US" sz="1050" dirty="0" smtClean="0"/>
              <a:t>Mira Costa College </a:t>
            </a:r>
          </a:p>
          <a:p>
            <a:r>
              <a:rPr lang="en-US" sz="1050" dirty="0" smtClean="0"/>
              <a:t>Mt. San Antonio College </a:t>
            </a:r>
          </a:p>
          <a:p>
            <a:r>
              <a:rPr lang="en-US" sz="1050" dirty="0" smtClean="0"/>
              <a:t>Pasadena City College</a:t>
            </a:r>
          </a:p>
          <a:p>
            <a:r>
              <a:rPr lang="en-US" sz="1050" dirty="0" smtClean="0"/>
              <a:t>Saddleback College</a:t>
            </a:r>
          </a:p>
          <a:p>
            <a:r>
              <a:rPr lang="en-US" sz="1050" dirty="0" smtClean="0"/>
              <a:t>San Diego State University </a:t>
            </a:r>
          </a:p>
          <a:p>
            <a:endParaRPr lang="en-US" sz="1050" dirty="0" smtClean="0"/>
          </a:p>
          <a:p>
            <a:r>
              <a:rPr lang="en-US" sz="1050" b="1" u="sng" dirty="0"/>
              <a:t>District of Columbia</a:t>
            </a:r>
          </a:p>
          <a:p>
            <a:r>
              <a:rPr lang="en-US" sz="1050" dirty="0"/>
              <a:t>George Washington </a:t>
            </a:r>
            <a:r>
              <a:rPr lang="en-US" sz="1050" dirty="0" smtClean="0"/>
              <a:t>University</a:t>
            </a:r>
            <a:endParaRPr lang="en-US" sz="1050" dirty="0"/>
          </a:p>
          <a:p>
            <a:endParaRPr lang="en-US" sz="1050" dirty="0"/>
          </a:p>
          <a:p>
            <a:endParaRPr lang="en-US" sz="1000" dirty="0"/>
          </a:p>
          <a:p>
            <a:endParaRPr lang="en-US" sz="1000" dirty="0" smtClean="0"/>
          </a:p>
          <a:p>
            <a:endParaRPr lang="en-US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4831081" y="838200"/>
            <a:ext cx="3581400" cy="574772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50" b="1" u="sng" dirty="0" smtClean="0"/>
              <a:t>Florida</a:t>
            </a:r>
          </a:p>
          <a:p>
            <a:r>
              <a:rPr lang="en-US" sz="1050" dirty="0" smtClean="0"/>
              <a:t>Florida International University</a:t>
            </a:r>
          </a:p>
          <a:p>
            <a:r>
              <a:rPr lang="en-US" sz="1050" dirty="0" smtClean="0"/>
              <a:t>Florida State College at Jacksonville</a:t>
            </a:r>
          </a:p>
          <a:p>
            <a:r>
              <a:rPr lang="en-US" sz="1050" dirty="0" smtClean="0"/>
              <a:t>Florida State University</a:t>
            </a:r>
          </a:p>
          <a:p>
            <a:r>
              <a:rPr lang="en-US" sz="1050" dirty="0" smtClean="0"/>
              <a:t>Northwest Florida State College</a:t>
            </a:r>
          </a:p>
          <a:p>
            <a:r>
              <a:rPr lang="en-US" sz="1050" dirty="0" smtClean="0"/>
              <a:t>Santa Fe College</a:t>
            </a:r>
          </a:p>
          <a:p>
            <a:r>
              <a:rPr lang="en-US" sz="1050" dirty="0" smtClean="0"/>
              <a:t>Tallahassee Community College</a:t>
            </a:r>
          </a:p>
          <a:p>
            <a:r>
              <a:rPr lang="en-US" sz="1050" dirty="0" smtClean="0"/>
              <a:t>University of Florida </a:t>
            </a:r>
          </a:p>
          <a:p>
            <a:r>
              <a:rPr lang="en-US" sz="1050" dirty="0" smtClean="0"/>
              <a:t>University of South Florida </a:t>
            </a:r>
          </a:p>
          <a:p>
            <a:r>
              <a:rPr lang="en-US" sz="1050" dirty="0" smtClean="0"/>
              <a:t>University of West Florida </a:t>
            </a:r>
          </a:p>
          <a:p>
            <a:endParaRPr lang="en-US" sz="1050" dirty="0"/>
          </a:p>
          <a:p>
            <a:r>
              <a:rPr lang="en-US" sz="1050" b="1" u="sng" dirty="0" smtClean="0"/>
              <a:t>Hawaii</a:t>
            </a:r>
            <a:endParaRPr lang="en-US" sz="1050" b="1" dirty="0" smtClean="0"/>
          </a:p>
          <a:p>
            <a:r>
              <a:rPr lang="en-US" sz="1050" dirty="0" smtClean="0"/>
              <a:t>Hawaii Pacific University </a:t>
            </a:r>
          </a:p>
          <a:p>
            <a:r>
              <a:rPr lang="en-US" sz="1050" dirty="0" smtClean="0"/>
              <a:t>Leeward Community College </a:t>
            </a:r>
          </a:p>
          <a:p>
            <a:r>
              <a:rPr lang="en-US" sz="1050" dirty="0" smtClean="0"/>
              <a:t>University of Hawaii – </a:t>
            </a:r>
            <a:r>
              <a:rPr lang="en-US" sz="1050" dirty="0" err="1" smtClean="0"/>
              <a:t>Manoa</a:t>
            </a:r>
            <a:r>
              <a:rPr lang="en-US" sz="1050" dirty="0" smtClean="0"/>
              <a:t> </a:t>
            </a:r>
          </a:p>
          <a:p>
            <a:endParaRPr lang="en-US" sz="1050" dirty="0" smtClean="0"/>
          </a:p>
          <a:p>
            <a:r>
              <a:rPr lang="en-US" sz="1050" b="1" u="sng" dirty="0" smtClean="0"/>
              <a:t>Idaho</a:t>
            </a:r>
          </a:p>
          <a:p>
            <a:r>
              <a:rPr lang="en-US" sz="1050" dirty="0" smtClean="0"/>
              <a:t>Boise State University </a:t>
            </a:r>
          </a:p>
          <a:p>
            <a:endParaRPr lang="en-US" sz="1050" dirty="0"/>
          </a:p>
          <a:p>
            <a:r>
              <a:rPr lang="en-US" sz="1050" b="1" u="sng" dirty="0" smtClean="0"/>
              <a:t>Illinois</a:t>
            </a:r>
          </a:p>
          <a:p>
            <a:r>
              <a:rPr lang="en-US" sz="1050" dirty="0" smtClean="0"/>
              <a:t>Southwestern Illinois College </a:t>
            </a:r>
          </a:p>
          <a:p>
            <a:r>
              <a:rPr lang="en-US" sz="1050" dirty="0" smtClean="0"/>
              <a:t>University of Illinois – Champaign </a:t>
            </a:r>
          </a:p>
          <a:p>
            <a:endParaRPr lang="en-US" sz="1050" dirty="0"/>
          </a:p>
          <a:p>
            <a:r>
              <a:rPr lang="en-US" sz="1050" b="1" u="sng" dirty="0"/>
              <a:t>Kansas</a:t>
            </a:r>
            <a:endParaRPr lang="en-US" sz="1050" b="1" dirty="0"/>
          </a:p>
          <a:p>
            <a:r>
              <a:rPr lang="en-US" sz="1050" dirty="0"/>
              <a:t>Johnson County Community College </a:t>
            </a:r>
          </a:p>
          <a:p>
            <a:endParaRPr lang="en-US" sz="1050" b="1" u="sng" dirty="0"/>
          </a:p>
          <a:p>
            <a:r>
              <a:rPr lang="en-US" sz="1050" b="1" u="sng" dirty="0"/>
              <a:t>Kentucky</a:t>
            </a:r>
          </a:p>
          <a:p>
            <a:r>
              <a:rPr lang="en-US" sz="1050" dirty="0"/>
              <a:t>Bluegrass Community College </a:t>
            </a:r>
          </a:p>
          <a:p>
            <a:r>
              <a:rPr lang="en-US" sz="1050" dirty="0"/>
              <a:t>Eastern Kentucky University </a:t>
            </a:r>
          </a:p>
          <a:p>
            <a:r>
              <a:rPr lang="en-US" sz="1050" dirty="0"/>
              <a:t>University of Kentucky </a:t>
            </a:r>
          </a:p>
          <a:p>
            <a:endParaRPr lang="en-US" sz="1050" dirty="0"/>
          </a:p>
          <a:p>
            <a:r>
              <a:rPr lang="en-US" sz="1050" b="1" u="sng" dirty="0"/>
              <a:t>Maryland</a:t>
            </a:r>
          </a:p>
          <a:p>
            <a:r>
              <a:rPr lang="en-US" sz="1050" dirty="0"/>
              <a:t>University of </a:t>
            </a:r>
            <a:r>
              <a:rPr lang="en-US" sz="1050" dirty="0" smtClean="0"/>
              <a:t>Maryland – University </a:t>
            </a:r>
            <a:r>
              <a:rPr lang="en-US" sz="1050" dirty="0"/>
              <a:t>College </a:t>
            </a:r>
          </a:p>
          <a:p>
            <a:endParaRPr lang="en-US" sz="1050" dirty="0" smtClean="0"/>
          </a:p>
        </p:txBody>
      </p:sp>
    </p:spTree>
    <p:extLst>
      <p:ext uri="{BB962C8B-B14F-4D97-AF65-F5344CB8AC3E}">
        <p14:creationId xmlns:p14="http://schemas.microsoft.com/office/powerpoint/2010/main" val="405006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9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>
              <a:lnSpc>
                <a:spcPct val="80000"/>
              </a:lnSpc>
            </a:pPr>
            <a:r>
              <a:rPr lang="en-US" sz="2800" b="1" u="sng" dirty="0" smtClean="0">
                <a:ea typeface="MS PGothic" pitchFamily="34" charset="-128"/>
              </a:rPr>
              <a:t>VRE VSOC Sites</a:t>
            </a:r>
            <a:endParaRPr lang="en-US" sz="2800" b="1" u="sng" dirty="0">
              <a:ea typeface="MS PGothic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863967"/>
            <a:ext cx="4191000" cy="671722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50" b="1" u="sng" dirty="0" smtClean="0"/>
              <a:t>Michigan</a:t>
            </a:r>
          </a:p>
          <a:p>
            <a:r>
              <a:rPr lang="en-US" sz="1050" dirty="0" smtClean="0"/>
              <a:t>Eastern Michigan University</a:t>
            </a:r>
          </a:p>
          <a:p>
            <a:r>
              <a:rPr lang="en-US" sz="1050" dirty="0" smtClean="0"/>
              <a:t>Kalamazoo Valley Community College </a:t>
            </a:r>
          </a:p>
          <a:p>
            <a:r>
              <a:rPr lang="en-US" sz="1050" dirty="0" smtClean="0"/>
              <a:t>Kellogg Community College </a:t>
            </a:r>
          </a:p>
          <a:p>
            <a:r>
              <a:rPr lang="en-US" sz="1050" dirty="0" smtClean="0"/>
              <a:t>University of Michigan </a:t>
            </a:r>
          </a:p>
          <a:p>
            <a:r>
              <a:rPr lang="en-US" sz="1050" dirty="0" smtClean="0"/>
              <a:t>Washtenaw Community College </a:t>
            </a:r>
          </a:p>
          <a:p>
            <a:r>
              <a:rPr lang="en-US" sz="1050" dirty="0" smtClean="0"/>
              <a:t>Western Michigan University</a:t>
            </a:r>
          </a:p>
          <a:p>
            <a:endParaRPr lang="en-US" sz="1050" dirty="0"/>
          </a:p>
          <a:p>
            <a:r>
              <a:rPr lang="en-US" sz="1050" b="1" u="sng" dirty="0"/>
              <a:t>Missouri</a:t>
            </a:r>
            <a:endParaRPr lang="en-US" sz="1050" b="1" dirty="0"/>
          </a:p>
          <a:p>
            <a:r>
              <a:rPr lang="en-US" sz="1050" dirty="0"/>
              <a:t>Webster University – St. Louis </a:t>
            </a:r>
          </a:p>
          <a:p>
            <a:endParaRPr lang="en-US" sz="1050" dirty="0"/>
          </a:p>
          <a:p>
            <a:r>
              <a:rPr lang="en-US" sz="1050" b="1" u="sng" dirty="0"/>
              <a:t>Nebraska</a:t>
            </a:r>
          </a:p>
          <a:p>
            <a:r>
              <a:rPr lang="en-US" sz="1050" dirty="0"/>
              <a:t>Bellevue University </a:t>
            </a:r>
          </a:p>
          <a:p>
            <a:r>
              <a:rPr lang="en-US" sz="1050" dirty="0"/>
              <a:t>University of Nebraska </a:t>
            </a:r>
            <a:r>
              <a:rPr lang="en-US" sz="1050" dirty="0" smtClean="0"/>
              <a:t>– Omaha </a:t>
            </a:r>
            <a:endParaRPr lang="en-US" sz="1050" dirty="0"/>
          </a:p>
          <a:p>
            <a:endParaRPr lang="en-US" sz="1050" dirty="0"/>
          </a:p>
          <a:p>
            <a:r>
              <a:rPr lang="en-US" sz="1050" b="1" u="sng" dirty="0"/>
              <a:t>Nevada</a:t>
            </a:r>
          </a:p>
          <a:p>
            <a:r>
              <a:rPr lang="en-US" sz="1050" dirty="0"/>
              <a:t>University of Nevada – Las Vegas </a:t>
            </a:r>
          </a:p>
          <a:p>
            <a:endParaRPr lang="en-US" sz="1050" b="1" dirty="0"/>
          </a:p>
          <a:p>
            <a:r>
              <a:rPr lang="en-US" sz="1050" b="1" u="sng" dirty="0"/>
              <a:t>New Jersey</a:t>
            </a:r>
            <a:endParaRPr lang="en-US" sz="1050" b="1" dirty="0"/>
          </a:p>
          <a:p>
            <a:r>
              <a:rPr lang="en-US" sz="1050" dirty="0"/>
              <a:t>Middlesex Community College </a:t>
            </a:r>
          </a:p>
          <a:p>
            <a:r>
              <a:rPr lang="en-US" sz="1050" dirty="0"/>
              <a:t>Rutgers University </a:t>
            </a:r>
          </a:p>
          <a:p>
            <a:endParaRPr lang="en-US" sz="1050" dirty="0"/>
          </a:p>
          <a:p>
            <a:r>
              <a:rPr lang="en-US" sz="1050" b="1" u="sng" dirty="0"/>
              <a:t>New Mexico</a:t>
            </a:r>
          </a:p>
          <a:p>
            <a:r>
              <a:rPr lang="en-US" sz="1050" dirty="0"/>
              <a:t>Central New Mexico Community </a:t>
            </a:r>
            <a:r>
              <a:rPr lang="en-US" sz="1050" dirty="0" smtClean="0"/>
              <a:t>College</a:t>
            </a:r>
            <a:endParaRPr lang="en-US" sz="1050" dirty="0"/>
          </a:p>
          <a:p>
            <a:r>
              <a:rPr lang="en-US" sz="1050" dirty="0"/>
              <a:t>University of New Mexico </a:t>
            </a:r>
          </a:p>
          <a:p>
            <a:endParaRPr lang="en-US" sz="1050" dirty="0" smtClean="0"/>
          </a:p>
          <a:p>
            <a:r>
              <a:rPr lang="en-US" sz="1050" b="1" u="sng" dirty="0"/>
              <a:t>New York</a:t>
            </a:r>
          </a:p>
          <a:p>
            <a:r>
              <a:rPr lang="en-US" sz="1050" dirty="0"/>
              <a:t>Syracuse University </a:t>
            </a:r>
          </a:p>
          <a:p>
            <a:endParaRPr lang="en-US" sz="1050" b="1" u="sng" dirty="0"/>
          </a:p>
          <a:p>
            <a:r>
              <a:rPr lang="en-US" sz="1050" b="1" u="sng" dirty="0"/>
              <a:t>North Carolina</a:t>
            </a:r>
            <a:endParaRPr lang="en-US" sz="1050" b="1" dirty="0"/>
          </a:p>
          <a:p>
            <a:r>
              <a:rPr lang="en-US" sz="1050" dirty="0"/>
              <a:t>East Carolina </a:t>
            </a:r>
            <a:r>
              <a:rPr lang="en-US" sz="1050" dirty="0" smtClean="0"/>
              <a:t>University</a:t>
            </a:r>
          </a:p>
          <a:p>
            <a:endParaRPr lang="en-US" sz="1050" dirty="0"/>
          </a:p>
          <a:p>
            <a:r>
              <a:rPr lang="en-US" sz="1050" b="1" u="sng" dirty="0"/>
              <a:t>Ohio</a:t>
            </a:r>
          </a:p>
          <a:p>
            <a:r>
              <a:rPr lang="en-US" sz="1050" dirty="0"/>
              <a:t>Cleveland State </a:t>
            </a:r>
            <a:r>
              <a:rPr lang="en-US" sz="1050" dirty="0" smtClean="0"/>
              <a:t>University</a:t>
            </a:r>
            <a:endParaRPr lang="en-US" sz="1050" dirty="0"/>
          </a:p>
          <a:p>
            <a:r>
              <a:rPr lang="en-US" sz="1050" dirty="0"/>
              <a:t>The Ohio State University </a:t>
            </a:r>
          </a:p>
          <a:p>
            <a:r>
              <a:rPr lang="en-US" sz="1050" dirty="0"/>
              <a:t>University of Cincinnati – Main </a:t>
            </a:r>
            <a:r>
              <a:rPr lang="en-US" sz="1050" dirty="0" smtClean="0"/>
              <a:t>Campus</a:t>
            </a:r>
            <a:r>
              <a:rPr lang="en-US" sz="10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en-US" sz="105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en-US" sz="1050" dirty="0" smtClean="0"/>
          </a:p>
          <a:p>
            <a:endParaRPr lang="en-US" sz="1050" dirty="0"/>
          </a:p>
          <a:p>
            <a:endParaRPr lang="en-US" sz="1050" dirty="0" smtClean="0"/>
          </a:p>
          <a:p>
            <a:endParaRPr lang="en-US" sz="1050" dirty="0"/>
          </a:p>
          <a:p>
            <a:endParaRPr lang="en-US" sz="1050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21555" y="844917"/>
            <a:ext cx="4008120" cy="55861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sz="1050" b="1" u="sng" dirty="0" smtClean="0"/>
          </a:p>
          <a:p>
            <a:r>
              <a:rPr lang="en-US" sz="1050" b="1" u="sng" dirty="0" smtClean="0"/>
              <a:t>Oregon</a:t>
            </a:r>
            <a:endParaRPr lang="en-US" sz="1050" b="1" dirty="0"/>
          </a:p>
          <a:p>
            <a:r>
              <a:rPr lang="en-US" sz="1050" dirty="0"/>
              <a:t>Portland Community </a:t>
            </a:r>
            <a:r>
              <a:rPr lang="en-US" sz="1050" dirty="0" smtClean="0"/>
              <a:t>College</a:t>
            </a:r>
            <a:endParaRPr lang="en-US" sz="1050" dirty="0"/>
          </a:p>
          <a:p>
            <a:r>
              <a:rPr lang="en-US" sz="1050" dirty="0"/>
              <a:t>Portland State University </a:t>
            </a:r>
          </a:p>
          <a:p>
            <a:endParaRPr lang="en-US" sz="1050" dirty="0"/>
          </a:p>
          <a:p>
            <a:r>
              <a:rPr lang="en-US" sz="1050" b="1" u="sng" dirty="0"/>
              <a:t>Pennsylvania</a:t>
            </a:r>
          </a:p>
          <a:p>
            <a:r>
              <a:rPr lang="en-US" sz="1050" dirty="0"/>
              <a:t>Harrisburg Area Community College </a:t>
            </a:r>
          </a:p>
          <a:p>
            <a:endParaRPr lang="en-US" sz="1050" b="1" u="sng" dirty="0"/>
          </a:p>
          <a:p>
            <a:r>
              <a:rPr lang="en-US" sz="1050" b="1" u="sng" dirty="0"/>
              <a:t>Rhode Island </a:t>
            </a:r>
          </a:p>
          <a:p>
            <a:r>
              <a:rPr lang="en-US" sz="1050" dirty="0"/>
              <a:t>Community College of Rhode Island </a:t>
            </a:r>
          </a:p>
          <a:p>
            <a:r>
              <a:rPr lang="en-US" sz="1050" dirty="0"/>
              <a:t>Rhode Island College </a:t>
            </a:r>
          </a:p>
          <a:p>
            <a:endParaRPr lang="en-US" sz="1050" dirty="0"/>
          </a:p>
          <a:p>
            <a:r>
              <a:rPr lang="en-US" sz="1050" b="1" u="sng" dirty="0"/>
              <a:t>South Carolina</a:t>
            </a:r>
          </a:p>
          <a:p>
            <a:r>
              <a:rPr lang="en-US" sz="1050" dirty="0"/>
              <a:t>Midlands Technical College </a:t>
            </a:r>
          </a:p>
          <a:p>
            <a:endParaRPr lang="en-US" sz="1050" dirty="0"/>
          </a:p>
          <a:p>
            <a:r>
              <a:rPr lang="en-US" sz="1050" b="1" u="sng" dirty="0"/>
              <a:t>Tennessee</a:t>
            </a:r>
            <a:r>
              <a:rPr lang="en-US" sz="1050" b="1" dirty="0"/>
              <a:t> </a:t>
            </a:r>
          </a:p>
          <a:p>
            <a:r>
              <a:rPr lang="en-US" sz="1050" dirty="0"/>
              <a:t>Austin </a:t>
            </a:r>
            <a:r>
              <a:rPr lang="en-US" sz="1050" dirty="0" err="1"/>
              <a:t>Peay</a:t>
            </a:r>
            <a:r>
              <a:rPr lang="en-US" sz="1050" dirty="0"/>
              <a:t> State University – Clarksville </a:t>
            </a:r>
          </a:p>
          <a:p>
            <a:r>
              <a:rPr lang="en-US" sz="1050" dirty="0"/>
              <a:t>Middle Tennessee State University </a:t>
            </a:r>
          </a:p>
          <a:p>
            <a:endParaRPr lang="en-US" sz="1050" b="1" u="sng" dirty="0"/>
          </a:p>
          <a:p>
            <a:r>
              <a:rPr lang="en-US" sz="1050" b="1" u="sng" dirty="0"/>
              <a:t>Texas</a:t>
            </a:r>
            <a:endParaRPr lang="en-US" sz="1050" b="1" dirty="0"/>
          </a:p>
          <a:p>
            <a:r>
              <a:rPr lang="en-US" sz="1050" dirty="0"/>
              <a:t>Austin Community College </a:t>
            </a:r>
          </a:p>
          <a:p>
            <a:r>
              <a:rPr lang="en-US" sz="1050" dirty="0"/>
              <a:t>Central Texas College </a:t>
            </a:r>
          </a:p>
          <a:p>
            <a:r>
              <a:rPr lang="en-US" sz="1050" dirty="0"/>
              <a:t>Houston Community College </a:t>
            </a:r>
          </a:p>
          <a:p>
            <a:r>
              <a:rPr lang="en-US" sz="1050" dirty="0"/>
              <a:t>Lone Star College System – University </a:t>
            </a:r>
            <a:r>
              <a:rPr lang="en-US" sz="1050" dirty="0" smtClean="0"/>
              <a:t>Park</a:t>
            </a:r>
            <a:endParaRPr lang="en-US" sz="1050" dirty="0"/>
          </a:p>
          <a:p>
            <a:r>
              <a:rPr lang="en-US" sz="1050" dirty="0"/>
              <a:t>Sam Houston State University </a:t>
            </a:r>
          </a:p>
          <a:p>
            <a:r>
              <a:rPr lang="en-US" sz="1050" dirty="0"/>
              <a:t>San Antonio </a:t>
            </a:r>
            <a:r>
              <a:rPr lang="en-US" sz="1050" dirty="0" smtClean="0"/>
              <a:t>College</a:t>
            </a:r>
            <a:endParaRPr lang="en-US" sz="1050" dirty="0"/>
          </a:p>
          <a:p>
            <a:r>
              <a:rPr lang="en-US" sz="1050" dirty="0"/>
              <a:t>Tarrant County </a:t>
            </a:r>
            <a:r>
              <a:rPr lang="en-US" sz="1050" dirty="0" smtClean="0"/>
              <a:t>College – Northeast </a:t>
            </a:r>
            <a:endParaRPr lang="en-US" sz="1050" dirty="0"/>
          </a:p>
          <a:p>
            <a:r>
              <a:rPr lang="en-US" sz="1050" dirty="0"/>
              <a:t>Tarrant County </a:t>
            </a:r>
            <a:r>
              <a:rPr lang="en-US" sz="1050" dirty="0" smtClean="0"/>
              <a:t>College – </a:t>
            </a:r>
            <a:r>
              <a:rPr lang="en-US" sz="1050" dirty="0"/>
              <a:t>South </a:t>
            </a:r>
          </a:p>
          <a:p>
            <a:r>
              <a:rPr lang="en-US" sz="1050" dirty="0"/>
              <a:t>Texas A&amp;M University – Central Texas </a:t>
            </a:r>
          </a:p>
          <a:p>
            <a:r>
              <a:rPr lang="en-US" sz="1050" dirty="0"/>
              <a:t>Texas A&amp;M University – College </a:t>
            </a:r>
            <a:r>
              <a:rPr lang="en-US" sz="1050" dirty="0" smtClean="0"/>
              <a:t>Station</a:t>
            </a:r>
            <a:endParaRPr lang="en-US" sz="1050" dirty="0"/>
          </a:p>
          <a:p>
            <a:r>
              <a:rPr lang="en-US" sz="1050" dirty="0"/>
              <a:t>University of Houston </a:t>
            </a:r>
          </a:p>
          <a:p>
            <a:r>
              <a:rPr lang="en-US" sz="1050" dirty="0"/>
              <a:t>University of Texas – Arlington </a:t>
            </a:r>
          </a:p>
          <a:p>
            <a:r>
              <a:rPr lang="en-US" sz="1050" dirty="0"/>
              <a:t>University of Texas – San Antonio </a:t>
            </a:r>
          </a:p>
          <a:p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75925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9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>
              <a:lnSpc>
                <a:spcPct val="80000"/>
              </a:lnSpc>
            </a:pPr>
            <a:r>
              <a:rPr lang="en-US" sz="2800" b="1" u="sng" dirty="0" smtClean="0">
                <a:ea typeface="MS PGothic" pitchFamily="34" charset="-128"/>
              </a:rPr>
              <a:t>VRE VSOC Sites</a:t>
            </a:r>
            <a:endParaRPr lang="en-US" sz="2800" b="1" u="sng" dirty="0">
              <a:ea typeface="MS PGothic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44917"/>
            <a:ext cx="4114800" cy="34855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sz="1050" dirty="0"/>
          </a:p>
          <a:p>
            <a:r>
              <a:rPr lang="en-US" sz="1050" b="1" u="sng" dirty="0"/>
              <a:t>Utah </a:t>
            </a:r>
          </a:p>
          <a:p>
            <a:r>
              <a:rPr lang="en-US" sz="1050" dirty="0"/>
              <a:t>Salt Lake Community College </a:t>
            </a:r>
          </a:p>
          <a:p>
            <a:r>
              <a:rPr lang="en-US" sz="1050" dirty="0"/>
              <a:t>University of Utah </a:t>
            </a:r>
          </a:p>
          <a:p>
            <a:endParaRPr lang="en-US" sz="1050" b="1" u="sng" dirty="0"/>
          </a:p>
          <a:p>
            <a:r>
              <a:rPr lang="en-US" sz="1050" b="1" u="sng" dirty="0"/>
              <a:t>Virginia</a:t>
            </a:r>
          </a:p>
          <a:p>
            <a:r>
              <a:rPr lang="en-US" sz="1050" dirty="0"/>
              <a:t>ECPI University </a:t>
            </a:r>
          </a:p>
          <a:p>
            <a:r>
              <a:rPr lang="en-US" sz="1050" dirty="0"/>
              <a:t>George Mason University </a:t>
            </a:r>
          </a:p>
          <a:p>
            <a:r>
              <a:rPr lang="en-US" sz="1050" dirty="0"/>
              <a:t>Liberty University </a:t>
            </a:r>
          </a:p>
          <a:p>
            <a:r>
              <a:rPr lang="en-US" sz="1050" dirty="0"/>
              <a:t>Norfolk State University </a:t>
            </a:r>
          </a:p>
          <a:p>
            <a:r>
              <a:rPr lang="en-US" sz="1050" dirty="0"/>
              <a:t>Northern Virginia Community College – Alexandria </a:t>
            </a:r>
          </a:p>
          <a:p>
            <a:r>
              <a:rPr lang="en-US" sz="1050" dirty="0"/>
              <a:t>Northern Virginia Community College – Annandale </a:t>
            </a:r>
          </a:p>
          <a:p>
            <a:r>
              <a:rPr lang="en-US" sz="1050" dirty="0"/>
              <a:t>Old Dominion University </a:t>
            </a:r>
          </a:p>
          <a:p>
            <a:r>
              <a:rPr lang="en-US" sz="1050" dirty="0"/>
              <a:t>St. Leo University – South Hampton </a:t>
            </a:r>
          </a:p>
          <a:p>
            <a:r>
              <a:rPr lang="en-US" sz="1050" dirty="0"/>
              <a:t>Tidewater Community College – Chesapeake </a:t>
            </a:r>
          </a:p>
          <a:p>
            <a:r>
              <a:rPr lang="en-US" sz="1050" dirty="0"/>
              <a:t>Tidewater Community College – Norfolk </a:t>
            </a:r>
          </a:p>
          <a:p>
            <a:r>
              <a:rPr lang="en-US" sz="1050" dirty="0"/>
              <a:t>Tidewater Community College – Portsmouth </a:t>
            </a:r>
          </a:p>
          <a:p>
            <a:r>
              <a:rPr lang="en-US" sz="1050" dirty="0"/>
              <a:t>Tidewater Community College – Virginia Beach </a:t>
            </a:r>
          </a:p>
          <a:p>
            <a:endParaRPr lang="en-US" sz="1050" dirty="0"/>
          </a:p>
          <a:p>
            <a:r>
              <a:rPr lang="en-US" sz="1050" b="1" u="sng" dirty="0" smtClean="0"/>
              <a:t>Wisconsin</a:t>
            </a:r>
            <a:endParaRPr lang="en-US" sz="1050" b="1" dirty="0"/>
          </a:p>
          <a:p>
            <a:r>
              <a:rPr lang="en-US" sz="1050" dirty="0"/>
              <a:t>University of Wisconsin – Milwaukee </a:t>
            </a:r>
          </a:p>
        </p:txBody>
      </p:sp>
    </p:spTree>
    <p:extLst>
      <p:ext uri="{BB962C8B-B14F-4D97-AF65-F5344CB8AC3E}">
        <p14:creationId xmlns:p14="http://schemas.microsoft.com/office/powerpoint/2010/main" val="373029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934200" y="6248400"/>
            <a:ext cx="1905000" cy="457200"/>
          </a:xfrm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A3D18D-A2FD-4E80-B235-4DDE7B57AA02}" type="slidenum">
              <a:rPr lang="en-US" altLang="en-US" sz="1400" smtClean="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smtClean="0">
              <a:latin typeface="Times New Roman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62000" y="152400"/>
            <a:ext cx="7010400" cy="990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lvl="0">
              <a:lnSpc>
                <a:spcPct val="80000"/>
              </a:lnSpc>
            </a:pPr>
            <a:r>
              <a:rPr lang="en-US" sz="2800" b="1" u="sng" dirty="0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t>VRE </a:t>
            </a:r>
            <a:r>
              <a:rPr lang="en-US" sz="2800" b="1" u="sng" dirty="0" smtClean="0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t>IDES Outreach </a:t>
            </a:r>
            <a:r>
              <a:rPr lang="en-US" sz="2800" b="1" u="sng" dirty="0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t>Sites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838200"/>
            <a:ext cx="3581400" cy="542456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50" b="1" u="sng" dirty="0" smtClean="0"/>
              <a:t>Alabama</a:t>
            </a:r>
            <a:endParaRPr lang="en-US" sz="1050" b="1" dirty="0" smtClean="0"/>
          </a:p>
          <a:p>
            <a:r>
              <a:rPr lang="en-US" sz="1050" dirty="0" smtClean="0"/>
              <a:t>Fort Rucker</a:t>
            </a:r>
          </a:p>
          <a:p>
            <a:r>
              <a:rPr lang="en-US" sz="1050" dirty="0" smtClean="0"/>
              <a:t>Maxwell AFB</a:t>
            </a:r>
          </a:p>
          <a:p>
            <a:r>
              <a:rPr lang="en-US" sz="1050" dirty="0" smtClean="0"/>
              <a:t>Redstone Arsenal</a:t>
            </a:r>
          </a:p>
          <a:p>
            <a:endParaRPr lang="en-US" sz="1050" dirty="0"/>
          </a:p>
          <a:p>
            <a:r>
              <a:rPr lang="en-US" sz="1050" b="1" u="sng" dirty="0" smtClean="0"/>
              <a:t>Alaska</a:t>
            </a:r>
          </a:p>
          <a:p>
            <a:r>
              <a:rPr lang="en-US" sz="1050" dirty="0" smtClean="0"/>
              <a:t>Elmendorf AFB (JBER)</a:t>
            </a:r>
          </a:p>
          <a:p>
            <a:r>
              <a:rPr lang="en-US" sz="1050" dirty="0" smtClean="0"/>
              <a:t>Fort Richardson (JBER)</a:t>
            </a:r>
          </a:p>
          <a:p>
            <a:r>
              <a:rPr lang="en-US" sz="1050" dirty="0" smtClean="0"/>
              <a:t>Ft Wainwright</a:t>
            </a:r>
          </a:p>
          <a:p>
            <a:endParaRPr lang="en-US" sz="1050" b="1" dirty="0"/>
          </a:p>
          <a:p>
            <a:r>
              <a:rPr lang="en-US" sz="1050" b="1" u="sng" dirty="0" smtClean="0"/>
              <a:t>Arizona</a:t>
            </a:r>
          </a:p>
          <a:p>
            <a:r>
              <a:rPr lang="en-US" sz="1050" dirty="0" smtClean="0"/>
              <a:t>Davis-</a:t>
            </a:r>
            <a:r>
              <a:rPr lang="en-US" sz="1050" dirty="0" err="1" smtClean="0"/>
              <a:t>Monthan</a:t>
            </a:r>
            <a:r>
              <a:rPr lang="en-US" sz="1050" dirty="0" smtClean="0"/>
              <a:t> AFB</a:t>
            </a:r>
          </a:p>
          <a:p>
            <a:r>
              <a:rPr lang="en-US" sz="1050" dirty="0" smtClean="0"/>
              <a:t>Ft </a:t>
            </a:r>
            <a:r>
              <a:rPr lang="en-US" sz="1050" dirty="0" err="1" smtClean="0"/>
              <a:t>Huachucha</a:t>
            </a:r>
            <a:endParaRPr lang="en-US" sz="1050" dirty="0" smtClean="0"/>
          </a:p>
          <a:p>
            <a:r>
              <a:rPr lang="en-US" sz="1050" dirty="0" smtClean="0"/>
              <a:t>Luke AFB</a:t>
            </a:r>
            <a:endParaRPr lang="en-US" sz="1050" dirty="0"/>
          </a:p>
          <a:p>
            <a:endParaRPr lang="en-US" sz="1050" dirty="0"/>
          </a:p>
          <a:p>
            <a:r>
              <a:rPr lang="en-US" sz="1050" b="1" u="sng" dirty="0" smtClean="0"/>
              <a:t>Arkansas</a:t>
            </a:r>
            <a:endParaRPr lang="en-US" sz="1050" b="1" dirty="0" smtClean="0"/>
          </a:p>
          <a:p>
            <a:r>
              <a:rPr lang="en-US" sz="1050" dirty="0" smtClean="0"/>
              <a:t>Little Rock AFB</a:t>
            </a:r>
          </a:p>
          <a:p>
            <a:endParaRPr lang="en-US" sz="1050" dirty="0" smtClean="0"/>
          </a:p>
          <a:p>
            <a:r>
              <a:rPr lang="en-US" sz="1050" b="1" u="sng" dirty="0" smtClean="0"/>
              <a:t>California</a:t>
            </a:r>
          </a:p>
          <a:p>
            <a:r>
              <a:rPr lang="en-US" sz="1050" dirty="0" smtClean="0"/>
              <a:t>29 Palms</a:t>
            </a:r>
          </a:p>
          <a:p>
            <a:r>
              <a:rPr lang="en-US" sz="1050" dirty="0" smtClean="0"/>
              <a:t>Camp Pendleton</a:t>
            </a:r>
          </a:p>
          <a:p>
            <a:r>
              <a:rPr lang="en-US" sz="1050" dirty="0" smtClean="0"/>
              <a:t>Ft Irwin</a:t>
            </a:r>
          </a:p>
          <a:p>
            <a:r>
              <a:rPr lang="en-US" sz="1050" dirty="0" smtClean="0"/>
              <a:t>Lemoore NH</a:t>
            </a:r>
          </a:p>
          <a:p>
            <a:r>
              <a:rPr lang="en-US" sz="1050" dirty="0" smtClean="0"/>
              <a:t>Travis AFB</a:t>
            </a:r>
          </a:p>
          <a:p>
            <a:r>
              <a:rPr lang="en-US" sz="1050" dirty="0" smtClean="0"/>
              <a:t>San Diego NH</a:t>
            </a:r>
          </a:p>
          <a:p>
            <a:endParaRPr lang="en-US" sz="1050" dirty="0"/>
          </a:p>
          <a:p>
            <a:r>
              <a:rPr lang="en-US" sz="1050" b="1" u="sng" dirty="0" smtClean="0"/>
              <a:t>Colorado</a:t>
            </a:r>
          </a:p>
          <a:p>
            <a:r>
              <a:rPr lang="en-US" sz="1050" dirty="0" smtClean="0"/>
              <a:t>Ft Carson</a:t>
            </a:r>
          </a:p>
          <a:p>
            <a:r>
              <a:rPr lang="en-US" sz="1050" dirty="0" smtClean="0"/>
              <a:t>Peterson AFB</a:t>
            </a:r>
          </a:p>
          <a:p>
            <a:endParaRPr lang="en-US" sz="1050" dirty="0"/>
          </a:p>
          <a:p>
            <a:r>
              <a:rPr lang="en-US" sz="1050" b="1" u="sng" dirty="0" smtClean="0"/>
              <a:t>Connecticut</a:t>
            </a:r>
          </a:p>
          <a:p>
            <a:r>
              <a:rPr lang="en-US" sz="1050" dirty="0" smtClean="0"/>
              <a:t>New England NHC</a:t>
            </a:r>
          </a:p>
          <a:p>
            <a:endParaRPr lang="en-US" sz="105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831081" y="838200"/>
            <a:ext cx="3581400" cy="607089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sz="1050" dirty="0"/>
          </a:p>
          <a:p>
            <a:r>
              <a:rPr lang="en-US" sz="1050" b="1" u="sng" dirty="0"/>
              <a:t>Florida</a:t>
            </a:r>
          </a:p>
          <a:p>
            <a:r>
              <a:rPr lang="en-US" sz="1050" dirty="0"/>
              <a:t>Jacksonville NH</a:t>
            </a:r>
          </a:p>
          <a:p>
            <a:r>
              <a:rPr lang="en-US" sz="1050" dirty="0"/>
              <a:t>MacDill AFB</a:t>
            </a:r>
          </a:p>
          <a:p>
            <a:r>
              <a:rPr lang="en-US" sz="1050" dirty="0"/>
              <a:t>Pensacola </a:t>
            </a:r>
            <a:r>
              <a:rPr lang="en-US" sz="1050" dirty="0" smtClean="0"/>
              <a:t>NH</a:t>
            </a:r>
          </a:p>
          <a:p>
            <a:endParaRPr lang="en-US" sz="1050" dirty="0"/>
          </a:p>
          <a:p>
            <a:r>
              <a:rPr lang="en-US" sz="1050" b="1" u="sng" dirty="0" smtClean="0"/>
              <a:t>Georgia</a:t>
            </a:r>
          </a:p>
          <a:p>
            <a:r>
              <a:rPr lang="en-US" sz="1050" dirty="0" smtClean="0"/>
              <a:t>Ft Benning</a:t>
            </a:r>
          </a:p>
          <a:p>
            <a:r>
              <a:rPr lang="en-US" sz="1050" dirty="0" smtClean="0"/>
              <a:t>Ft Gordon</a:t>
            </a:r>
          </a:p>
          <a:p>
            <a:r>
              <a:rPr lang="en-US" sz="1050" dirty="0" smtClean="0"/>
              <a:t>Ft Stewart</a:t>
            </a:r>
          </a:p>
          <a:p>
            <a:r>
              <a:rPr lang="en-US" sz="1050" dirty="0" smtClean="0"/>
              <a:t>Robins AFB</a:t>
            </a:r>
            <a:endParaRPr lang="en-US" sz="1050" dirty="0"/>
          </a:p>
          <a:p>
            <a:endParaRPr lang="en-US" sz="1050" b="1" u="sng" dirty="0" smtClean="0"/>
          </a:p>
          <a:p>
            <a:r>
              <a:rPr lang="en-US" sz="1050" b="1" u="sng" dirty="0" smtClean="0"/>
              <a:t>Hawaii</a:t>
            </a:r>
            <a:endParaRPr lang="en-US" sz="1050" b="1" dirty="0" smtClean="0"/>
          </a:p>
          <a:p>
            <a:r>
              <a:rPr lang="en-US" sz="1050" dirty="0" smtClean="0"/>
              <a:t>Schofield Barracks</a:t>
            </a:r>
          </a:p>
          <a:p>
            <a:r>
              <a:rPr lang="en-US" sz="1050" dirty="0" smtClean="0"/>
              <a:t>Tripler AMC </a:t>
            </a:r>
          </a:p>
          <a:p>
            <a:endParaRPr lang="en-US" sz="1050" dirty="0" smtClean="0"/>
          </a:p>
          <a:p>
            <a:r>
              <a:rPr lang="en-US" sz="1050" b="1" u="sng" dirty="0" smtClean="0"/>
              <a:t>Kansas</a:t>
            </a:r>
            <a:endParaRPr lang="en-US" sz="1050" b="1" dirty="0"/>
          </a:p>
          <a:p>
            <a:r>
              <a:rPr lang="en-US" sz="1050" dirty="0" smtClean="0"/>
              <a:t>Ft Riley</a:t>
            </a:r>
            <a:endParaRPr lang="en-US" sz="1050" dirty="0"/>
          </a:p>
          <a:p>
            <a:endParaRPr lang="en-US" sz="1050" b="1" u="sng" dirty="0"/>
          </a:p>
          <a:p>
            <a:r>
              <a:rPr lang="en-US" sz="1050" b="1" u="sng" dirty="0"/>
              <a:t>Kentucky</a:t>
            </a:r>
          </a:p>
          <a:p>
            <a:r>
              <a:rPr lang="en-US" sz="1050" dirty="0" smtClean="0"/>
              <a:t>Ft Campbell</a:t>
            </a:r>
          </a:p>
          <a:p>
            <a:r>
              <a:rPr lang="en-US" sz="1050" dirty="0" smtClean="0"/>
              <a:t>Ft Knox</a:t>
            </a:r>
          </a:p>
          <a:p>
            <a:endParaRPr lang="en-US" sz="1050" dirty="0"/>
          </a:p>
          <a:p>
            <a:r>
              <a:rPr lang="en-US" sz="1050" b="1" u="sng" dirty="0" smtClean="0"/>
              <a:t>Louisiana</a:t>
            </a:r>
          </a:p>
          <a:p>
            <a:r>
              <a:rPr lang="en-US" sz="1050" dirty="0" smtClean="0"/>
              <a:t>Ft Polk</a:t>
            </a:r>
            <a:endParaRPr lang="en-US" sz="1050" dirty="0"/>
          </a:p>
          <a:p>
            <a:endParaRPr lang="en-US" sz="1050" dirty="0"/>
          </a:p>
          <a:p>
            <a:r>
              <a:rPr lang="en-US" sz="1050" b="1" u="sng" dirty="0"/>
              <a:t>Maryland</a:t>
            </a:r>
          </a:p>
          <a:p>
            <a:r>
              <a:rPr lang="en-US" sz="1050" dirty="0" smtClean="0"/>
              <a:t>Andrews AFB</a:t>
            </a:r>
          </a:p>
          <a:p>
            <a:r>
              <a:rPr lang="en-US" sz="1050" dirty="0" smtClean="0"/>
              <a:t>Bethesda/WRNNMC</a:t>
            </a:r>
            <a:endParaRPr lang="en-US" sz="800" dirty="0"/>
          </a:p>
          <a:p>
            <a:r>
              <a:rPr lang="en-US" sz="1050" dirty="0" smtClean="0"/>
              <a:t>Patuxent River NMC</a:t>
            </a:r>
          </a:p>
          <a:p>
            <a:r>
              <a:rPr lang="en-US" sz="1050" dirty="0" smtClean="0"/>
              <a:t>Ft Meade</a:t>
            </a:r>
          </a:p>
          <a:p>
            <a:endParaRPr lang="en-US" sz="1050" dirty="0"/>
          </a:p>
          <a:p>
            <a:r>
              <a:rPr lang="en-US" sz="1050" b="1" u="sng" dirty="0" smtClean="0"/>
              <a:t>Missouri</a:t>
            </a:r>
          </a:p>
          <a:p>
            <a:r>
              <a:rPr lang="en-US" sz="1050" dirty="0" smtClean="0"/>
              <a:t>Ft Leonard Wood</a:t>
            </a:r>
            <a:endParaRPr lang="en-US" sz="1050" dirty="0"/>
          </a:p>
          <a:p>
            <a:endParaRPr lang="en-US" sz="1050" dirty="0" smtClean="0"/>
          </a:p>
          <a:p>
            <a:endParaRPr lang="en-US" sz="1050" dirty="0"/>
          </a:p>
          <a:p>
            <a:endParaRPr lang="en-US" sz="1050" dirty="0" smtClean="0"/>
          </a:p>
        </p:txBody>
      </p:sp>
    </p:spTree>
    <p:extLst>
      <p:ext uri="{BB962C8B-B14F-4D97-AF65-F5344CB8AC3E}">
        <p14:creationId xmlns:p14="http://schemas.microsoft.com/office/powerpoint/2010/main" val="12151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934200" y="6248400"/>
            <a:ext cx="1905000" cy="457200"/>
          </a:xfrm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A3D18D-A2FD-4E80-B235-4DDE7B57AA02}" type="slidenum">
              <a:rPr lang="en-US" altLang="en-US" sz="1400" smtClean="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smtClean="0">
              <a:latin typeface="Times New Roman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62000" y="152400"/>
            <a:ext cx="7010400" cy="990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lvl="0">
              <a:lnSpc>
                <a:spcPct val="80000"/>
              </a:lnSpc>
            </a:pPr>
            <a:r>
              <a:rPr lang="en-US" sz="2800" b="1" u="sng" dirty="0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t>VRE </a:t>
            </a:r>
            <a:r>
              <a:rPr lang="en-US" sz="2800" b="1" u="sng" dirty="0" smtClean="0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t>IDES Outreach </a:t>
            </a:r>
            <a:r>
              <a:rPr lang="en-US" sz="2800" b="1" u="sng" dirty="0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t>Sites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863967"/>
            <a:ext cx="4191000" cy="607089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50" b="1" u="sng" dirty="0" smtClean="0"/>
              <a:t>Nevada</a:t>
            </a:r>
          </a:p>
          <a:p>
            <a:r>
              <a:rPr lang="en-US" sz="1050" dirty="0" err="1" smtClean="0"/>
              <a:t>Nellis</a:t>
            </a:r>
            <a:r>
              <a:rPr lang="en-US" sz="1050" dirty="0" smtClean="0"/>
              <a:t> AFB</a:t>
            </a:r>
          </a:p>
          <a:p>
            <a:endParaRPr lang="en-US" sz="1050" b="1" u="sng" dirty="0"/>
          </a:p>
          <a:p>
            <a:r>
              <a:rPr lang="en-US" sz="1050" b="1" u="sng" dirty="0" smtClean="0"/>
              <a:t>New </a:t>
            </a:r>
            <a:r>
              <a:rPr lang="en-US" sz="1050" b="1" u="sng" dirty="0"/>
              <a:t>Jersey</a:t>
            </a:r>
            <a:endParaRPr lang="en-US" sz="1050" b="1" dirty="0"/>
          </a:p>
          <a:p>
            <a:r>
              <a:rPr lang="en-US" sz="1050" dirty="0" smtClean="0"/>
              <a:t>JB McGuire-Dix</a:t>
            </a:r>
            <a:endParaRPr lang="en-US" sz="1050" dirty="0"/>
          </a:p>
          <a:p>
            <a:endParaRPr lang="en-US" sz="1050" dirty="0"/>
          </a:p>
          <a:p>
            <a:r>
              <a:rPr lang="en-US" sz="1050" b="1" u="sng" dirty="0"/>
              <a:t>New Mexico</a:t>
            </a:r>
          </a:p>
          <a:p>
            <a:r>
              <a:rPr lang="en-US" sz="1050" dirty="0" smtClean="0"/>
              <a:t>Kirtland AFB</a:t>
            </a:r>
            <a:endParaRPr lang="en-US" sz="1050" dirty="0"/>
          </a:p>
          <a:p>
            <a:endParaRPr lang="en-US" sz="1050" dirty="0" smtClean="0"/>
          </a:p>
          <a:p>
            <a:r>
              <a:rPr lang="en-US" sz="1050" b="1" u="sng" dirty="0"/>
              <a:t>New York</a:t>
            </a:r>
          </a:p>
          <a:p>
            <a:r>
              <a:rPr lang="en-US" sz="1050" dirty="0" smtClean="0"/>
              <a:t>Ft Drum</a:t>
            </a:r>
          </a:p>
          <a:p>
            <a:r>
              <a:rPr lang="en-US" sz="1050" dirty="0" smtClean="0"/>
              <a:t>West Point</a:t>
            </a:r>
            <a:endParaRPr lang="en-US" sz="1050" dirty="0"/>
          </a:p>
          <a:p>
            <a:endParaRPr lang="en-US" sz="1050" b="1" u="sng" dirty="0"/>
          </a:p>
          <a:p>
            <a:r>
              <a:rPr lang="en-US" sz="1050" b="1" u="sng" dirty="0"/>
              <a:t>North Carolina</a:t>
            </a:r>
            <a:endParaRPr lang="en-US" sz="1050" b="1" dirty="0"/>
          </a:p>
          <a:p>
            <a:r>
              <a:rPr lang="en-US" sz="1050" dirty="0" smtClean="0"/>
              <a:t>Camp </a:t>
            </a:r>
            <a:r>
              <a:rPr lang="en-US" sz="1050" dirty="0" err="1" smtClean="0"/>
              <a:t>Lejuene</a:t>
            </a:r>
            <a:endParaRPr lang="en-US" sz="1050" dirty="0" smtClean="0"/>
          </a:p>
          <a:p>
            <a:r>
              <a:rPr lang="en-US" sz="1050" dirty="0" smtClean="0"/>
              <a:t>Cherry Point NH</a:t>
            </a:r>
          </a:p>
          <a:p>
            <a:r>
              <a:rPr lang="en-US" sz="1050" dirty="0" smtClean="0"/>
              <a:t>Ft Bragg</a:t>
            </a:r>
          </a:p>
          <a:p>
            <a:r>
              <a:rPr lang="en-US" sz="1050" dirty="0" smtClean="0"/>
              <a:t>Seymour-Johnson AFB</a:t>
            </a:r>
          </a:p>
          <a:p>
            <a:endParaRPr lang="en-US" sz="1050" dirty="0" smtClean="0"/>
          </a:p>
          <a:p>
            <a:r>
              <a:rPr lang="en-US" sz="1050" b="1" u="sng" dirty="0" smtClean="0"/>
              <a:t>Oklahoma</a:t>
            </a:r>
          </a:p>
          <a:p>
            <a:r>
              <a:rPr lang="en-US" sz="1050" dirty="0" smtClean="0"/>
              <a:t>Ft Sill</a:t>
            </a:r>
          </a:p>
          <a:p>
            <a:r>
              <a:rPr lang="en-US" sz="1050" dirty="0" smtClean="0"/>
              <a:t>Tinker AFB</a:t>
            </a:r>
            <a:endParaRPr lang="en-US" sz="1050" dirty="0"/>
          </a:p>
          <a:p>
            <a:endParaRPr lang="en-US" sz="1050" dirty="0" smtClean="0"/>
          </a:p>
          <a:p>
            <a:r>
              <a:rPr lang="en-US" sz="1050" b="1" u="sng" dirty="0" smtClean="0"/>
              <a:t>Puerto Rico</a:t>
            </a:r>
          </a:p>
          <a:p>
            <a:r>
              <a:rPr lang="en-US" sz="1050" dirty="0" smtClean="0"/>
              <a:t>Ft Buchanan</a:t>
            </a:r>
            <a:endParaRPr lang="en-US" sz="1050" dirty="0"/>
          </a:p>
          <a:p>
            <a:endParaRPr lang="en-US" sz="1050" dirty="0"/>
          </a:p>
          <a:p>
            <a:r>
              <a:rPr lang="en-US" sz="1050" b="1" u="sng" dirty="0"/>
              <a:t>South Carolina</a:t>
            </a:r>
          </a:p>
          <a:p>
            <a:r>
              <a:rPr lang="en-US" sz="1050" dirty="0" smtClean="0"/>
              <a:t>Beaufort NH</a:t>
            </a:r>
          </a:p>
          <a:p>
            <a:r>
              <a:rPr lang="en-US" sz="1050" dirty="0" smtClean="0"/>
              <a:t>Charleston NH</a:t>
            </a:r>
          </a:p>
          <a:p>
            <a:r>
              <a:rPr lang="en-US" sz="1050" dirty="0" smtClean="0"/>
              <a:t>Ft Jackson</a:t>
            </a:r>
          </a:p>
          <a:p>
            <a:r>
              <a:rPr lang="en-US" sz="1050" dirty="0" smtClean="0"/>
              <a:t>Shaw AFB</a:t>
            </a:r>
            <a:endParaRPr lang="en-US" sz="1050" dirty="0"/>
          </a:p>
          <a:p>
            <a:endParaRPr lang="en-US" sz="1050" dirty="0" smtClean="0"/>
          </a:p>
          <a:p>
            <a:endParaRPr lang="en-US" sz="1050" dirty="0"/>
          </a:p>
          <a:p>
            <a:endParaRPr lang="en-US" sz="1050" dirty="0" smtClean="0"/>
          </a:p>
          <a:p>
            <a:endParaRPr lang="en-US" sz="1050" dirty="0"/>
          </a:p>
          <a:p>
            <a:endParaRPr lang="en-US" sz="105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1555" y="844917"/>
            <a:ext cx="4008120" cy="461664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50" b="1" u="sng" dirty="0" smtClean="0"/>
              <a:t>Texas</a:t>
            </a:r>
            <a:endParaRPr lang="en-US" sz="1050" b="1" dirty="0"/>
          </a:p>
          <a:p>
            <a:r>
              <a:rPr lang="en-US" sz="1050" dirty="0" err="1" smtClean="0"/>
              <a:t>Dyess</a:t>
            </a:r>
            <a:r>
              <a:rPr lang="en-US" sz="1050" dirty="0" smtClean="0"/>
              <a:t> AFB</a:t>
            </a:r>
          </a:p>
          <a:p>
            <a:r>
              <a:rPr lang="en-US" sz="1050" dirty="0" smtClean="0"/>
              <a:t>Ft Bliss</a:t>
            </a:r>
          </a:p>
          <a:p>
            <a:r>
              <a:rPr lang="en-US" sz="1050" dirty="0" smtClean="0"/>
              <a:t>Ft Hood </a:t>
            </a:r>
          </a:p>
          <a:p>
            <a:r>
              <a:rPr lang="en-US" sz="1050" dirty="0" smtClean="0"/>
              <a:t>Ft Sam Houston</a:t>
            </a:r>
            <a:endParaRPr lang="en-US" sz="1050" dirty="0"/>
          </a:p>
          <a:p>
            <a:r>
              <a:rPr lang="en-US" sz="1050" dirty="0" smtClean="0"/>
              <a:t>San Antonio JB</a:t>
            </a:r>
          </a:p>
          <a:p>
            <a:r>
              <a:rPr lang="en-US" sz="1050" dirty="0" smtClean="0"/>
              <a:t>Sheppard AFB</a:t>
            </a:r>
          </a:p>
          <a:p>
            <a:endParaRPr lang="en-US" sz="1050" dirty="0"/>
          </a:p>
          <a:p>
            <a:r>
              <a:rPr lang="en-US" sz="1050" b="1" u="sng" dirty="0" smtClean="0"/>
              <a:t>Utah</a:t>
            </a:r>
          </a:p>
          <a:p>
            <a:r>
              <a:rPr lang="en-US" sz="1050" dirty="0" smtClean="0"/>
              <a:t>Hill AFB</a:t>
            </a:r>
          </a:p>
          <a:p>
            <a:endParaRPr lang="en-US" sz="1050" dirty="0"/>
          </a:p>
          <a:p>
            <a:r>
              <a:rPr lang="en-US" sz="1050" b="1" u="sng" dirty="0" smtClean="0"/>
              <a:t>Virginia</a:t>
            </a:r>
          </a:p>
          <a:p>
            <a:r>
              <a:rPr lang="en-US" sz="1050" dirty="0" smtClean="0"/>
              <a:t>Ft Belvoir</a:t>
            </a:r>
          </a:p>
          <a:p>
            <a:r>
              <a:rPr lang="en-US" sz="1050" dirty="0" smtClean="0"/>
              <a:t>Ft Eustis</a:t>
            </a:r>
          </a:p>
          <a:p>
            <a:r>
              <a:rPr lang="en-US" sz="1050" dirty="0" smtClean="0"/>
              <a:t>Ft Lee</a:t>
            </a:r>
          </a:p>
          <a:p>
            <a:r>
              <a:rPr lang="en-US" sz="1050" dirty="0" smtClean="0"/>
              <a:t>Langley AFB</a:t>
            </a:r>
          </a:p>
          <a:p>
            <a:r>
              <a:rPr lang="en-US" sz="1050" dirty="0" smtClean="0"/>
              <a:t>Portsmouth NMC</a:t>
            </a:r>
          </a:p>
          <a:p>
            <a:r>
              <a:rPr lang="en-US" sz="1050" dirty="0" smtClean="0"/>
              <a:t>MCB Quantico</a:t>
            </a:r>
            <a:endParaRPr lang="en-US" sz="1050" dirty="0"/>
          </a:p>
          <a:p>
            <a:endParaRPr lang="en-US" sz="1050" dirty="0" smtClean="0"/>
          </a:p>
          <a:p>
            <a:r>
              <a:rPr lang="en-US" sz="1050" b="1" u="sng" dirty="0" smtClean="0"/>
              <a:t>Washington</a:t>
            </a:r>
          </a:p>
          <a:p>
            <a:r>
              <a:rPr lang="en-US" sz="1050" dirty="0" smtClean="0"/>
              <a:t>Bremerton</a:t>
            </a:r>
          </a:p>
          <a:p>
            <a:r>
              <a:rPr lang="en-US" sz="1050" dirty="0" smtClean="0"/>
              <a:t>Fairchild AFB</a:t>
            </a:r>
          </a:p>
          <a:p>
            <a:r>
              <a:rPr lang="en-US" sz="1050" dirty="0" smtClean="0"/>
              <a:t>JB Lewis </a:t>
            </a:r>
            <a:r>
              <a:rPr lang="en-US" sz="1050" dirty="0" err="1" smtClean="0"/>
              <a:t>McChord</a:t>
            </a:r>
            <a:endParaRPr lang="en-US" sz="1050" dirty="0" smtClean="0"/>
          </a:p>
          <a:p>
            <a:r>
              <a:rPr lang="en-US" sz="1050" dirty="0" smtClean="0"/>
              <a:t>Oak Harbor NH</a:t>
            </a:r>
          </a:p>
          <a:p>
            <a:endParaRPr lang="en-US" sz="1050" dirty="0"/>
          </a:p>
          <a:p>
            <a:r>
              <a:rPr lang="en-US" sz="1050" b="1" u="sng" dirty="0" smtClean="0"/>
              <a:t>Wyoming</a:t>
            </a:r>
          </a:p>
          <a:p>
            <a:r>
              <a:rPr lang="en-US" sz="1050" dirty="0" smtClean="0"/>
              <a:t>F.E. Warren AFB</a:t>
            </a:r>
            <a:endParaRPr lang="en-US" sz="1050" dirty="0"/>
          </a:p>
          <a:p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7481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1407BE0BD28B45AED6D67D325BD605" ma:contentTypeVersion="1" ma:contentTypeDescription="Create a new document." ma:contentTypeScope="" ma:versionID="ddf3eb0f022f48a3c9941eac1cc05e2a">
  <xsd:schema xmlns:xsd="http://www.w3.org/2001/XMLSchema" xmlns:xs="http://www.w3.org/2001/XMLSchema" xmlns:p="http://schemas.microsoft.com/office/2006/metadata/properties" xmlns:ns2="b8beb767-5227-43d5-9df3-b605555a3b8a" targetNamespace="http://schemas.microsoft.com/office/2006/metadata/properties" ma:root="true" ma:fieldsID="c444b71e85963feb652021ef5a5e7627" ns2:_="">
    <xsd:import namespace="b8beb767-5227-43d5-9df3-b605555a3b8a"/>
    <xsd:element name="properties">
      <xsd:complexType>
        <xsd:sequence>
          <xsd:element name="documentManagement">
            <xsd:complexType>
              <xsd:all>
                <xsd:element ref="ns2:General_x0020_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beb767-5227-43d5-9df3-b605555a3b8a" elementFormDefault="qualified">
    <xsd:import namespace="http://schemas.microsoft.com/office/2006/documentManagement/types"/>
    <xsd:import namespace="http://schemas.microsoft.com/office/infopath/2007/PartnerControls"/>
    <xsd:element name="General_x0020_Comments" ma:index="8" nillable="true" ma:displayName="General Comments" ma:internalName="General_x0020_Comment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eneral_x0020_Comments xmlns="b8beb767-5227-43d5-9df3-b605555a3b8a" xsi:nil="true"/>
  </documentManagement>
</p:properties>
</file>

<file path=customXml/itemProps1.xml><?xml version="1.0" encoding="utf-8"?>
<ds:datastoreItem xmlns:ds="http://schemas.openxmlformats.org/officeDocument/2006/customXml" ds:itemID="{A59813FA-5848-4888-BA75-47BE7D22CE00}"/>
</file>

<file path=customXml/itemProps2.xml><?xml version="1.0" encoding="utf-8"?>
<ds:datastoreItem xmlns:ds="http://schemas.openxmlformats.org/officeDocument/2006/customXml" ds:itemID="{448F9C86-5582-4F53-8851-D9B5CE907F67}"/>
</file>

<file path=customXml/itemProps3.xml><?xml version="1.0" encoding="utf-8"?>
<ds:datastoreItem xmlns:ds="http://schemas.openxmlformats.org/officeDocument/2006/customXml" ds:itemID="{280C6588-19DE-4E9E-8A50-E127D09BE606}"/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646</Words>
  <Application>Microsoft Office PowerPoint</Application>
  <PresentationFormat>On-screen Show (4:3)</PresentationFormat>
  <Paragraphs>301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Hart, Robert C, VBAVACO</dc:creator>
  <cp:lastModifiedBy>Buzzard, Tammy </cp:lastModifiedBy>
  <cp:revision>27</cp:revision>
  <cp:lastPrinted>2014-05-22T18:01:48Z</cp:lastPrinted>
  <dcterms:created xsi:type="dcterms:W3CDTF">2014-05-22T15:17:07Z</dcterms:created>
  <dcterms:modified xsi:type="dcterms:W3CDTF">2016-04-14T13:01:02Z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0x010100251407BE0BD28B45AED6D67D325BD605</vt:lpwstr>
  </property>
</Properties>
</file>