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8"/>
  </p:notesMasterIdLst>
  <p:sldIdLst>
    <p:sldId id="259" r:id="rId3"/>
    <p:sldId id="266" r:id="rId4"/>
    <p:sldId id="258" r:id="rId5"/>
    <p:sldId id="260" r:id="rId6"/>
    <p:sldId id="261"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oser, Jennifer" initials="JMM" lastIdx="2" clrIdx="0"/>
  <p:cmAuthor id="1" name="Muralidhar, Sumitra" initials="MS" lastIdx="6"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91" d="100"/>
          <a:sy n="91" d="100"/>
        </p:scale>
        <p:origin x="-786" y="60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FE093E9-12F3-45D0-9635-B4377E9981DB}" type="datetimeFigureOut">
              <a:rPr lang="en-US" smtClean="0"/>
              <a:t>7/30/2015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221BEDD-D264-4B9C-A992-77A16F018006}" type="slidenum">
              <a:rPr lang="en-US" smtClean="0"/>
              <a:t>‹#›</a:t>
            </a:fld>
            <a:endParaRPr lang="en-US"/>
          </a:p>
        </p:txBody>
      </p:sp>
    </p:spTree>
    <p:extLst>
      <p:ext uri="{BB962C8B-B14F-4D97-AF65-F5344CB8AC3E}">
        <p14:creationId xmlns:p14="http://schemas.microsoft.com/office/powerpoint/2010/main" val="41226910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p:spPr>
        <p:txBody>
          <a:bodyPr/>
          <a:lstStyle/>
          <a:p>
            <a:endParaRPr lang="en-US" altLang="en-US" smtClean="0"/>
          </a:p>
        </p:txBody>
      </p:sp>
      <p:sp>
        <p:nvSpPr>
          <p:cNvPr id="30724" name="Slide Number Placeholder 3"/>
          <p:cNvSpPr>
            <a:spLocks noGrp="1"/>
          </p:cNvSpPr>
          <p:nvPr>
            <p:ph type="sldNum" sz="quarter" idx="5"/>
          </p:nvPr>
        </p:nvSpPr>
        <p:spPr>
          <a:noFill/>
        </p:spPr>
        <p:txBody>
          <a:bodyPr/>
          <a:lstStyle>
            <a:lvl1pPr defTabSz="914437">
              <a:defRPr sz="1000">
                <a:solidFill>
                  <a:schemeClr val="tx1"/>
                </a:solidFill>
                <a:latin typeface="Arial" charset="0"/>
                <a:ea typeface="MS PGothic" pitchFamily="34" charset="-128"/>
              </a:defRPr>
            </a:lvl1pPr>
            <a:lvl2pPr marL="729057" indent="-280406" defTabSz="914437">
              <a:defRPr sz="1000">
                <a:solidFill>
                  <a:schemeClr val="tx1"/>
                </a:solidFill>
                <a:latin typeface="Arial" charset="0"/>
                <a:ea typeface="MS PGothic" pitchFamily="34" charset="-128"/>
              </a:defRPr>
            </a:lvl2pPr>
            <a:lvl3pPr marL="1121626" indent="-224325" defTabSz="914437">
              <a:defRPr sz="1000">
                <a:solidFill>
                  <a:schemeClr val="tx1"/>
                </a:solidFill>
                <a:latin typeface="Arial" charset="0"/>
                <a:ea typeface="MS PGothic" pitchFamily="34" charset="-128"/>
              </a:defRPr>
            </a:lvl3pPr>
            <a:lvl4pPr marL="1570276" indent="-224325" defTabSz="914437">
              <a:defRPr sz="1000">
                <a:solidFill>
                  <a:schemeClr val="tx1"/>
                </a:solidFill>
                <a:latin typeface="Arial" charset="0"/>
                <a:ea typeface="MS PGothic" pitchFamily="34" charset="-128"/>
              </a:defRPr>
            </a:lvl4pPr>
            <a:lvl5pPr marL="2018927" indent="-224325" defTabSz="914437">
              <a:defRPr sz="1000">
                <a:solidFill>
                  <a:schemeClr val="tx1"/>
                </a:solidFill>
                <a:latin typeface="Arial" charset="0"/>
                <a:ea typeface="MS PGothic" pitchFamily="34" charset="-128"/>
              </a:defRPr>
            </a:lvl5pPr>
            <a:lvl6pPr marL="2467577" indent="-224325" defTabSz="914437" eaLnBrk="0" fontAlgn="base" hangingPunct="0">
              <a:spcBef>
                <a:spcPct val="0"/>
              </a:spcBef>
              <a:spcAft>
                <a:spcPct val="0"/>
              </a:spcAft>
              <a:defRPr sz="1000">
                <a:solidFill>
                  <a:schemeClr val="tx1"/>
                </a:solidFill>
                <a:latin typeface="Arial" charset="0"/>
                <a:ea typeface="MS PGothic" pitchFamily="34" charset="-128"/>
              </a:defRPr>
            </a:lvl6pPr>
            <a:lvl7pPr marL="2916227" indent="-224325" defTabSz="914437" eaLnBrk="0" fontAlgn="base" hangingPunct="0">
              <a:spcBef>
                <a:spcPct val="0"/>
              </a:spcBef>
              <a:spcAft>
                <a:spcPct val="0"/>
              </a:spcAft>
              <a:defRPr sz="1000">
                <a:solidFill>
                  <a:schemeClr val="tx1"/>
                </a:solidFill>
                <a:latin typeface="Arial" charset="0"/>
                <a:ea typeface="MS PGothic" pitchFamily="34" charset="-128"/>
              </a:defRPr>
            </a:lvl7pPr>
            <a:lvl8pPr marL="3364878" indent="-224325" defTabSz="914437" eaLnBrk="0" fontAlgn="base" hangingPunct="0">
              <a:spcBef>
                <a:spcPct val="0"/>
              </a:spcBef>
              <a:spcAft>
                <a:spcPct val="0"/>
              </a:spcAft>
              <a:defRPr sz="1000">
                <a:solidFill>
                  <a:schemeClr val="tx1"/>
                </a:solidFill>
                <a:latin typeface="Arial" charset="0"/>
                <a:ea typeface="MS PGothic" pitchFamily="34" charset="-128"/>
              </a:defRPr>
            </a:lvl8pPr>
            <a:lvl9pPr marL="3813528" indent="-224325" defTabSz="914437" eaLnBrk="0" fontAlgn="base" hangingPunct="0">
              <a:spcBef>
                <a:spcPct val="0"/>
              </a:spcBef>
              <a:spcAft>
                <a:spcPct val="0"/>
              </a:spcAft>
              <a:defRPr sz="1000">
                <a:solidFill>
                  <a:schemeClr val="tx1"/>
                </a:solidFill>
                <a:latin typeface="Arial" charset="0"/>
                <a:ea typeface="MS PGothic" pitchFamily="34" charset="-128"/>
              </a:defRPr>
            </a:lvl9pPr>
          </a:lstStyle>
          <a:p>
            <a:fld id="{D6B79741-9B0E-484F-89E0-27C740C33C91}" type="slidenum">
              <a:rPr lang="en-US" altLang="en-US" sz="1200">
                <a:solidFill>
                  <a:srgbClr val="000000"/>
                </a:solidFill>
              </a:rPr>
              <a:pPr/>
              <a:t>1</a:t>
            </a:fld>
            <a:endParaRPr lang="en-US" altLang="en-US" sz="1200">
              <a:solidFill>
                <a:srgbClr val="000000"/>
              </a:solidFill>
            </a:endParaRPr>
          </a:p>
        </p:txBody>
      </p:sp>
    </p:spTree>
    <p:extLst>
      <p:ext uri="{BB962C8B-B14F-4D97-AF65-F5344CB8AC3E}">
        <p14:creationId xmlns:p14="http://schemas.microsoft.com/office/powerpoint/2010/main" val="3973580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a:defRPr/>
            </a:pPr>
            <a:r>
              <a:rPr lang="en-US" smtClean="0">
                <a:solidFill>
                  <a:prstClr val="black"/>
                </a:solidFill>
              </a:rPr>
              <a:t>Pre-Decisional; Not for Public Release</a:t>
            </a:r>
            <a:endParaRPr lang="en-US">
              <a:solidFill>
                <a:prstClr val="black"/>
              </a:solidFill>
            </a:endParaRPr>
          </a:p>
        </p:txBody>
      </p:sp>
      <p:sp>
        <p:nvSpPr>
          <p:cNvPr id="5" name="Slide Number Placeholder 4"/>
          <p:cNvSpPr>
            <a:spLocks noGrp="1"/>
          </p:cNvSpPr>
          <p:nvPr>
            <p:ph type="sldNum" sz="quarter" idx="11"/>
          </p:nvPr>
        </p:nvSpPr>
        <p:spPr/>
        <p:txBody>
          <a:bodyPr/>
          <a:lstStyle/>
          <a:p>
            <a:pPr>
              <a:defRPr/>
            </a:pPr>
            <a:fld id="{348C0FEA-5578-4EDB-B245-47E95FBCB42C}" type="slidenum">
              <a:rPr lang="en-US" smtClean="0">
                <a:solidFill>
                  <a:prstClr val="black"/>
                </a:solidFill>
              </a:rPr>
              <a:pPr>
                <a:defRPr/>
              </a:pPr>
              <a:t>3</a:t>
            </a:fld>
            <a:endParaRPr lang="en-US">
              <a:solidFill>
                <a:prstClr val="black"/>
              </a:solidFill>
            </a:endParaRPr>
          </a:p>
        </p:txBody>
      </p:sp>
    </p:spTree>
    <p:extLst>
      <p:ext uri="{BB962C8B-B14F-4D97-AF65-F5344CB8AC3E}">
        <p14:creationId xmlns:p14="http://schemas.microsoft.com/office/powerpoint/2010/main" val="27114798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a:defRPr/>
            </a:pPr>
            <a:r>
              <a:rPr lang="en-US" smtClean="0">
                <a:solidFill>
                  <a:prstClr val="black"/>
                </a:solidFill>
              </a:rPr>
              <a:t>Pre-Decisional; Not for Public Release</a:t>
            </a:r>
            <a:endParaRPr lang="en-US">
              <a:solidFill>
                <a:prstClr val="black"/>
              </a:solidFill>
            </a:endParaRPr>
          </a:p>
        </p:txBody>
      </p:sp>
      <p:sp>
        <p:nvSpPr>
          <p:cNvPr id="5" name="Slide Number Placeholder 4"/>
          <p:cNvSpPr>
            <a:spLocks noGrp="1"/>
          </p:cNvSpPr>
          <p:nvPr>
            <p:ph type="sldNum" sz="quarter" idx="11"/>
          </p:nvPr>
        </p:nvSpPr>
        <p:spPr/>
        <p:txBody>
          <a:bodyPr/>
          <a:lstStyle/>
          <a:p>
            <a:pPr>
              <a:defRPr/>
            </a:pPr>
            <a:fld id="{348C0FEA-5578-4EDB-B245-47E95FBCB42C}" type="slidenum">
              <a:rPr lang="en-US" smtClean="0">
                <a:solidFill>
                  <a:prstClr val="black"/>
                </a:solidFill>
              </a:rPr>
              <a:pPr>
                <a:defRPr/>
              </a:pPr>
              <a:t>4</a:t>
            </a:fld>
            <a:endParaRPr lang="en-US">
              <a:solidFill>
                <a:prstClr val="black"/>
              </a:solidFill>
            </a:endParaRPr>
          </a:p>
        </p:txBody>
      </p:sp>
    </p:spTree>
    <p:extLst>
      <p:ext uri="{BB962C8B-B14F-4D97-AF65-F5344CB8AC3E}">
        <p14:creationId xmlns:p14="http://schemas.microsoft.com/office/powerpoint/2010/main" val="27114798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a:defRPr/>
            </a:pPr>
            <a:r>
              <a:rPr lang="en-US" smtClean="0">
                <a:solidFill>
                  <a:prstClr val="black"/>
                </a:solidFill>
              </a:rPr>
              <a:t>Pre-Decisional; Not for Public Release</a:t>
            </a:r>
            <a:endParaRPr lang="en-US">
              <a:solidFill>
                <a:prstClr val="black"/>
              </a:solidFill>
            </a:endParaRPr>
          </a:p>
        </p:txBody>
      </p:sp>
      <p:sp>
        <p:nvSpPr>
          <p:cNvPr id="5" name="Slide Number Placeholder 4"/>
          <p:cNvSpPr>
            <a:spLocks noGrp="1"/>
          </p:cNvSpPr>
          <p:nvPr>
            <p:ph type="sldNum" sz="quarter" idx="11"/>
          </p:nvPr>
        </p:nvSpPr>
        <p:spPr/>
        <p:txBody>
          <a:bodyPr/>
          <a:lstStyle/>
          <a:p>
            <a:pPr>
              <a:defRPr/>
            </a:pPr>
            <a:fld id="{348C0FEA-5578-4EDB-B245-47E95FBCB42C}" type="slidenum">
              <a:rPr lang="en-US" smtClean="0">
                <a:solidFill>
                  <a:prstClr val="black"/>
                </a:solidFill>
              </a:rPr>
              <a:pPr>
                <a:defRPr/>
              </a:pPr>
              <a:t>5</a:t>
            </a:fld>
            <a:endParaRPr lang="en-US">
              <a:solidFill>
                <a:prstClr val="black"/>
              </a:solidFill>
            </a:endParaRPr>
          </a:p>
        </p:txBody>
      </p:sp>
    </p:spTree>
    <p:extLst>
      <p:ext uri="{BB962C8B-B14F-4D97-AF65-F5344CB8AC3E}">
        <p14:creationId xmlns:p14="http://schemas.microsoft.com/office/powerpoint/2010/main" val="271147980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8" descr="background cover.pdf"/>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338880" y="3178162"/>
            <a:ext cx="7772400" cy="730127"/>
          </a:xfrm>
        </p:spPr>
        <p:txBody>
          <a:bodyPr>
            <a:normAutofit/>
          </a:bodyPr>
          <a:lstStyle>
            <a:lvl1pPr algn="l">
              <a:defRPr sz="2000" b="1">
                <a:latin typeface="Calibri"/>
                <a:cs typeface="Calibri"/>
              </a:defRPr>
            </a:lvl1pPr>
          </a:lstStyle>
          <a:p>
            <a:r>
              <a:rPr lang="en-US" smtClean="0"/>
              <a:t>Click to edit Master title style</a:t>
            </a:r>
            <a:endParaRPr lang="en-US" dirty="0"/>
          </a:p>
        </p:txBody>
      </p:sp>
      <p:sp>
        <p:nvSpPr>
          <p:cNvPr id="3" name="Subtitle 2"/>
          <p:cNvSpPr>
            <a:spLocks noGrp="1"/>
          </p:cNvSpPr>
          <p:nvPr>
            <p:ph type="subTitle" idx="1"/>
          </p:nvPr>
        </p:nvSpPr>
        <p:spPr>
          <a:xfrm>
            <a:off x="357696" y="4004454"/>
            <a:ext cx="7753584" cy="914813"/>
          </a:xfrm>
        </p:spPr>
        <p:txBody>
          <a:bodyPr>
            <a:noAutofit/>
          </a:bodyPr>
          <a:lstStyle>
            <a:lvl1pPr marL="0" indent="0" algn="l">
              <a:buNone/>
              <a:defRPr sz="1600">
                <a:solidFill>
                  <a:srgbClr val="FFFFFF"/>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17823065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935650"/>
            <a:ext cx="8229600" cy="41905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Slide Number Placeholder 5"/>
          <p:cNvSpPr>
            <a:spLocks noGrp="1"/>
          </p:cNvSpPr>
          <p:nvPr>
            <p:ph type="sldNum" sz="quarter" idx="10"/>
          </p:nvPr>
        </p:nvSpPr>
        <p:spPr/>
        <p:txBody>
          <a:bodyPr/>
          <a:lstStyle>
            <a:lvl1pPr defTabSz="914400" eaLnBrk="0" hangingPunct="0">
              <a:defRPr>
                <a:ea typeface="ＭＳ Ｐゴシック" pitchFamily="34" charset="-128"/>
              </a:defRPr>
            </a:lvl1pPr>
          </a:lstStyle>
          <a:p>
            <a:pPr>
              <a:defRPr/>
            </a:pPr>
            <a:fld id="{CAC99AE7-9078-4D64-BF3C-649B13EE2C40}" type="slidenum">
              <a:rPr lang="en-US"/>
              <a:pPr>
                <a:defRPr/>
              </a:pPr>
              <a:t>‹#›</a:t>
            </a:fld>
            <a:endParaRPr lang="en-US"/>
          </a:p>
        </p:txBody>
      </p:sp>
    </p:spTree>
    <p:extLst>
      <p:ext uri="{BB962C8B-B14F-4D97-AF65-F5344CB8AC3E}">
        <p14:creationId xmlns:p14="http://schemas.microsoft.com/office/powerpoint/2010/main" val="36715173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normAutofit/>
          </a:bodyPr>
          <a:lstStyle>
            <a:lvl1pPr algn="l">
              <a:defRPr sz="32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30115477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23322"/>
            <a:ext cx="4038600" cy="4202841"/>
          </a:xfrm>
        </p:spPr>
        <p:txBody>
          <a:bodyPr>
            <a:normAutofit/>
          </a:bodyPr>
          <a:lstStyle>
            <a:lvl1pPr>
              <a:defRPr sz="1600"/>
            </a:lvl1pPr>
            <a:lvl2pPr>
              <a:defRPr sz="16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923322"/>
            <a:ext cx="4038600" cy="4202841"/>
          </a:xfrm>
        </p:spPr>
        <p:txBody>
          <a:bodyPr>
            <a:normAutofit/>
          </a:bodyPr>
          <a:lstStyle>
            <a:lvl1pPr>
              <a:defRPr sz="1600"/>
            </a:lvl1pPr>
            <a:lvl2pPr>
              <a:defRPr sz="16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5"/>
          <p:cNvSpPr>
            <a:spLocks noGrp="1"/>
          </p:cNvSpPr>
          <p:nvPr>
            <p:ph type="sldNum" sz="quarter" idx="10"/>
          </p:nvPr>
        </p:nvSpPr>
        <p:spPr/>
        <p:txBody>
          <a:bodyPr/>
          <a:lstStyle>
            <a:lvl1pPr defTabSz="914400" eaLnBrk="0" hangingPunct="0">
              <a:defRPr>
                <a:ea typeface="ＭＳ Ｐゴシック" pitchFamily="34" charset="-128"/>
              </a:defRPr>
            </a:lvl1pPr>
          </a:lstStyle>
          <a:p>
            <a:pPr>
              <a:defRPr/>
            </a:pPr>
            <a:fld id="{90045CAB-FA0C-4653-9CF0-824D37B37885}" type="slidenum">
              <a:rPr lang="en-US"/>
              <a:pPr>
                <a:defRPr/>
              </a:pPr>
              <a:t>‹#›</a:t>
            </a:fld>
            <a:endParaRPr lang="en-US"/>
          </a:p>
        </p:txBody>
      </p:sp>
    </p:spTree>
    <p:extLst>
      <p:ext uri="{BB962C8B-B14F-4D97-AF65-F5344CB8AC3E}">
        <p14:creationId xmlns:p14="http://schemas.microsoft.com/office/powerpoint/2010/main" val="8850723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732377"/>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372139"/>
            <a:ext cx="4040188" cy="3706052"/>
          </a:xfrm>
        </p:spPr>
        <p:txBody>
          <a:bodyPr>
            <a:normAutofit/>
          </a:bodyPr>
          <a:lstStyle>
            <a:lvl1pPr>
              <a:defRPr sz="1600"/>
            </a:lvl1pPr>
            <a:lvl2pPr>
              <a:defRPr sz="1600"/>
            </a:lvl2pPr>
            <a:lvl3pPr>
              <a:defRPr sz="16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p:txBody>
      </p:sp>
      <p:sp>
        <p:nvSpPr>
          <p:cNvPr id="5" name="Text Placeholder 4"/>
          <p:cNvSpPr>
            <a:spLocks noGrp="1"/>
          </p:cNvSpPr>
          <p:nvPr>
            <p:ph type="body" sz="quarter" idx="3"/>
          </p:nvPr>
        </p:nvSpPr>
        <p:spPr>
          <a:xfrm>
            <a:off x="4645025" y="1732377"/>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372139"/>
            <a:ext cx="4041775" cy="3706052"/>
          </a:xfrm>
        </p:spPr>
        <p:txBody>
          <a:bodyPr>
            <a:normAutofit/>
          </a:bodyPr>
          <a:lstStyle>
            <a:lvl1pPr>
              <a:defRPr sz="16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p:txBody>
      </p:sp>
      <p:sp>
        <p:nvSpPr>
          <p:cNvPr id="7" name="Slide Number Placeholder 5"/>
          <p:cNvSpPr>
            <a:spLocks noGrp="1"/>
          </p:cNvSpPr>
          <p:nvPr>
            <p:ph type="sldNum" sz="quarter" idx="10"/>
          </p:nvPr>
        </p:nvSpPr>
        <p:spPr/>
        <p:txBody>
          <a:bodyPr/>
          <a:lstStyle>
            <a:lvl1pPr defTabSz="914400" eaLnBrk="0" hangingPunct="0">
              <a:defRPr>
                <a:ea typeface="ＭＳ Ｐゴシック" pitchFamily="34" charset="-128"/>
              </a:defRPr>
            </a:lvl1pPr>
          </a:lstStyle>
          <a:p>
            <a:pPr>
              <a:defRPr/>
            </a:pPr>
            <a:fld id="{1A750DFD-A874-406C-86A3-7F1B95692559}" type="slidenum">
              <a:rPr lang="en-US"/>
              <a:pPr>
                <a:defRPr/>
              </a:pPr>
              <a:t>‹#›</a:t>
            </a:fld>
            <a:endParaRPr lang="en-US"/>
          </a:p>
        </p:txBody>
      </p:sp>
    </p:spTree>
    <p:extLst>
      <p:ext uri="{BB962C8B-B14F-4D97-AF65-F5344CB8AC3E}">
        <p14:creationId xmlns:p14="http://schemas.microsoft.com/office/powerpoint/2010/main" val="30521561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defTabSz="914400" eaLnBrk="0" hangingPunct="0">
              <a:defRPr>
                <a:ea typeface="ＭＳ Ｐゴシック" pitchFamily="34" charset="-128"/>
              </a:defRPr>
            </a:lvl1pPr>
          </a:lstStyle>
          <a:p>
            <a:pPr>
              <a:defRPr/>
            </a:pPr>
            <a:fld id="{03E0FB86-5C67-4864-9FA2-0FB93C21B240}" type="slidenum">
              <a:rPr lang="en-US"/>
              <a:pPr>
                <a:defRPr/>
              </a:pPr>
              <a:t>‹#›</a:t>
            </a:fld>
            <a:endParaRPr lang="en-US"/>
          </a:p>
        </p:txBody>
      </p:sp>
    </p:spTree>
    <p:extLst>
      <p:ext uri="{BB962C8B-B14F-4D97-AF65-F5344CB8AC3E}">
        <p14:creationId xmlns:p14="http://schemas.microsoft.com/office/powerpoint/2010/main" val="17743634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Slide Number Placeholder 3"/>
          <p:cNvSpPr>
            <a:spLocks noGrp="1"/>
          </p:cNvSpPr>
          <p:nvPr>
            <p:ph type="sldNum" sz="quarter" idx="10"/>
          </p:nvPr>
        </p:nvSpPr>
        <p:spPr/>
        <p:txBody>
          <a:bodyPr/>
          <a:lstStyle>
            <a:lvl1pPr defTabSz="914400" eaLnBrk="0" hangingPunct="0">
              <a:defRPr>
                <a:ea typeface="ＭＳ Ｐゴシック" pitchFamily="34" charset="-128"/>
              </a:defRPr>
            </a:lvl1pPr>
          </a:lstStyle>
          <a:p>
            <a:pPr>
              <a:defRPr/>
            </a:pPr>
            <a:fld id="{11934BB1-D2CE-4973-AD7D-B33524F9AFE4}" type="slidenum">
              <a:rPr lang="en-US"/>
              <a:pPr>
                <a:defRPr/>
              </a:pPr>
              <a:t>‹#›</a:t>
            </a:fld>
            <a:endParaRPr lang="en-US"/>
          </a:p>
        </p:txBody>
      </p:sp>
    </p:spTree>
    <p:extLst>
      <p:ext uri="{BB962C8B-B14F-4D97-AF65-F5344CB8AC3E}">
        <p14:creationId xmlns:p14="http://schemas.microsoft.com/office/powerpoint/2010/main" val="20478383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997295"/>
            <a:ext cx="5111750" cy="4128867"/>
          </a:xfrm>
        </p:spPr>
        <p:txBody>
          <a:bodyPr>
            <a:normAutofit/>
          </a:bodyPr>
          <a:lstStyle>
            <a:lvl1pPr>
              <a:defRPr sz="1800"/>
            </a:lvl1pPr>
            <a:lvl2pPr>
              <a:defRPr sz="18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p:txBody>
      </p:sp>
      <p:sp>
        <p:nvSpPr>
          <p:cNvPr id="4" name="Text Placeholder 3"/>
          <p:cNvSpPr>
            <a:spLocks noGrp="1"/>
          </p:cNvSpPr>
          <p:nvPr>
            <p:ph type="body" sz="half" idx="2"/>
          </p:nvPr>
        </p:nvSpPr>
        <p:spPr>
          <a:xfrm>
            <a:off x="457200" y="1997296"/>
            <a:ext cx="3008313" cy="4128866"/>
          </a:xfrm>
          <a:solidFill>
            <a:srgbClr val="FFFFFF"/>
          </a:solidFill>
          <a:ln>
            <a:solidFill>
              <a:srgbClr val="BFBFBF"/>
            </a:solidFill>
          </a:ln>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Title 5"/>
          <p:cNvSpPr>
            <a:spLocks noGrp="1"/>
          </p:cNvSpPr>
          <p:nvPr>
            <p:ph type="title"/>
          </p:nvPr>
        </p:nvSpPr>
        <p:spPr/>
        <p:txBody>
          <a:bodyPr/>
          <a:lstStyle/>
          <a:p>
            <a:r>
              <a:rPr lang="en-US" smtClean="0"/>
              <a:t>Click to edit Master title style</a:t>
            </a:r>
            <a:endParaRPr lang="en-US"/>
          </a:p>
        </p:txBody>
      </p:sp>
      <p:sp>
        <p:nvSpPr>
          <p:cNvPr id="5" name="Slide Number Placeholder 5"/>
          <p:cNvSpPr>
            <a:spLocks noGrp="1"/>
          </p:cNvSpPr>
          <p:nvPr>
            <p:ph type="sldNum" sz="quarter" idx="10"/>
          </p:nvPr>
        </p:nvSpPr>
        <p:spPr/>
        <p:txBody>
          <a:bodyPr/>
          <a:lstStyle>
            <a:lvl1pPr defTabSz="914400" eaLnBrk="0" hangingPunct="0">
              <a:defRPr>
                <a:ea typeface="ＭＳ Ｐゴシック" pitchFamily="34" charset="-128"/>
              </a:defRPr>
            </a:lvl1pPr>
          </a:lstStyle>
          <a:p>
            <a:pPr>
              <a:defRPr/>
            </a:pPr>
            <a:fld id="{9D56E91E-A0AC-4492-8130-5AE257F582BD}" type="slidenum">
              <a:rPr lang="en-US"/>
              <a:pPr>
                <a:defRPr/>
              </a:pPr>
              <a:t>‹#›</a:t>
            </a:fld>
            <a:endParaRPr lang="en-US"/>
          </a:p>
        </p:txBody>
      </p:sp>
    </p:spTree>
    <p:extLst>
      <p:ext uri="{BB962C8B-B14F-4D97-AF65-F5344CB8AC3E}">
        <p14:creationId xmlns:p14="http://schemas.microsoft.com/office/powerpoint/2010/main" val="17577377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2391824"/>
            <a:ext cx="5486400" cy="2724039"/>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792288" y="5682602"/>
            <a:ext cx="5486400" cy="61356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itle 4"/>
          <p:cNvSpPr>
            <a:spLocks noGrp="1"/>
          </p:cNvSpPr>
          <p:nvPr>
            <p:ph type="title"/>
          </p:nvPr>
        </p:nvSpPr>
        <p:spPr/>
        <p:txBody>
          <a:bodyPr/>
          <a:lstStyle/>
          <a:p>
            <a:r>
              <a:rPr lang="en-US" smtClean="0"/>
              <a:t>Click to edit Master title style</a:t>
            </a:r>
            <a:endParaRPr lang="en-US"/>
          </a:p>
        </p:txBody>
      </p:sp>
      <p:sp>
        <p:nvSpPr>
          <p:cNvPr id="6" name="Slide Number Placeholder 5"/>
          <p:cNvSpPr>
            <a:spLocks noGrp="1"/>
          </p:cNvSpPr>
          <p:nvPr>
            <p:ph type="sldNum" sz="quarter" idx="10"/>
          </p:nvPr>
        </p:nvSpPr>
        <p:spPr/>
        <p:txBody>
          <a:bodyPr/>
          <a:lstStyle>
            <a:lvl1pPr defTabSz="914400" eaLnBrk="0" hangingPunct="0">
              <a:defRPr>
                <a:ea typeface="ＭＳ Ｐゴシック" pitchFamily="34" charset="-128"/>
              </a:defRPr>
            </a:lvl1pPr>
          </a:lstStyle>
          <a:p>
            <a:pPr>
              <a:defRPr/>
            </a:pPr>
            <a:fld id="{D72E111A-B9A0-42EF-8249-33AEE7EC2D66}" type="slidenum">
              <a:rPr lang="en-US"/>
              <a:pPr>
                <a:defRPr/>
              </a:pPr>
              <a:t>‹#›</a:t>
            </a:fld>
            <a:endParaRPr lang="en-US"/>
          </a:p>
        </p:txBody>
      </p:sp>
    </p:spTree>
    <p:extLst>
      <p:ext uri="{BB962C8B-B14F-4D97-AF65-F5344CB8AC3E}">
        <p14:creationId xmlns:p14="http://schemas.microsoft.com/office/powerpoint/2010/main" val="23992611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Slide Number Placeholder 5"/>
          <p:cNvSpPr>
            <a:spLocks noGrp="1"/>
          </p:cNvSpPr>
          <p:nvPr>
            <p:ph type="sldNum" sz="quarter" idx="10"/>
          </p:nvPr>
        </p:nvSpPr>
        <p:spPr/>
        <p:txBody>
          <a:bodyPr/>
          <a:lstStyle>
            <a:lvl1pPr defTabSz="914400" eaLnBrk="0" hangingPunct="0">
              <a:defRPr>
                <a:ea typeface="ＭＳ Ｐゴシック" pitchFamily="34" charset="-128"/>
              </a:defRPr>
            </a:lvl1pPr>
          </a:lstStyle>
          <a:p>
            <a:pPr>
              <a:defRPr/>
            </a:pPr>
            <a:fld id="{745562E5-4963-4CE9-9D05-BA89821F7D12}" type="slidenum">
              <a:rPr lang="en-US"/>
              <a:pPr>
                <a:defRPr/>
              </a:pPr>
              <a:t>‹#›</a:t>
            </a:fld>
            <a:endParaRPr lang="en-US"/>
          </a:p>
        </p:txBody>
      </p:sp>
    </p:spTree>
    <p:extLst>
      <p:ext uri="{BB962C8B-B14F-4D97-AF65-F5344CB8AC3E}">
        <p14:creationId xmlns:p14="http://schemas.microsoft.com/office/powerpoint/2010/main" val="20549203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42534" y="2760397"/>
            <a:ext cx="6798733" cy="1125803"/>
          </a:xfrm>
          <a:prstGeom prst="rect">
            <a:avLst/>
          </a:prstGeom>
        </p:spPr>
        <p:txBody>
          <a:bodyPr>
            <a:normAutofit/>
          </a:bodyPr>
          <a:lstStyle>
            <a:lvl1pPr algn="l">
              <a:defRPr sz="3200">
                <a:solidFill>
                  <a:schemeClr val="bg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642533" y="3886200"/>
            <a:ext cx="6798733" cy="1422400"/>
          </a:xfrm>
          <a:prstGeom prst="rect">
            <a:avLst/>
          </a:prstGeom>
        </p:spPr>
        <p:txBody>
          <a:bodyPr>
            <a:normAutofit/>
          </a:bodyPr>
          <a:lstStyle>
            <a:lvl1pPr marL="0" indent="0" algn="l">
              <a:buNone/>
              <a:defRPr sz="24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8" name="Text Placeholder 7"/>
          <p:cNvSpPr>
            <a:spLocks noGrp="1"/>
          </p:cNvSpPr>
          <p:nvPr>
            <p:ph type="body" sz="quarter" idx="10"/>
          </p:nvPr>
        </p:nvSpPr>
        <p:spPr>
          <a:xfrm>
            <a:off x="1643063" y="5308600"/>
            <a:ext cx="6797675" cy="804863"/>
          </a:xfrm>
          <a:prstGeom prst="rect">
            <a:avLst/>
          </a:prstGeom>
        </p:spPr>
        <p:txBody>
          <a:bodyPr/>
          <a:lstStyle>
            <a:lvl1pPr>
              <a:buNone/>
              <a:defRPr sz="14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en-US" smtClean="0"/>
              <a:t>Click to edit Master text styles</a:t>
            </a:r>
          </a:p>
        </p:txBody>
      </p:sp>
    </p:spTree>
    <p:extLst>
      <p:ext uri="{BB962C8B-B14F-4D97-AF65-F5344CB8AC3E}">
        <p14:creationId xmlns:p14="http://schemas.microsoft.com/office/powerpoint/2010/main" val="33108940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9"/>
          <p:cNvGrpSpPr>
            <a:grpSpLocks/>
          </p:cNvGrpSpPr>
          <p:nvPr userDrawn="1"/>
        </p:nvGrpSpPr>
        <p:grpSpPr bwMode="auto">
          <a:xfrm>
            <a:off x="0" y="0"/>
            <a:ext cx="9144000" cy="6858000"/>
            <a:chOff x="0" y="0"/>
            <a:chExt cx="9144000" cy="6858000"/>
          </a:xfrm>
        </p:grpSpPr>
        <p:pic>
          <p:nvPicPr>
            <p:cNvPr id="5" name="Picture 7" descr="Slide background with top dark blue-lighter blue block and larger block of circle-star pattern. Bottom right is the VA emblem and Excellence logo lock-up."/>
            <p:cNvPicPr>
              <a:picLocks noChangeAspect="1"/>
            </p:cNvPicPr>
            <p:nvPr userDrawn="1"/>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6" name="Rectangle 5"/>
            <p:cNvSpPr/>
            <p:nvPr userDrawn="1"/>
          </p:nvSpPr>
          <p:spPr>
            <a:xfrm>
              <a:off x="190500" y="6335713"/>
              <a:ext cx="1852613" cy="2921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a:defRPr/>
              </a:pPr>
              <a:endParaRPr lang="en-US" dirty="0">
                <a:solidFill>
                  <a:prstClr val="white"/>
                </a:solidFill>
              </a:endParaRPr>
            </a:p>
          </p:txBody>
        </p:sp>
      </p:grpSp>
      <p:sp>
        <p:nvSpPr>
          <p:cNvPr id="2" name="Title 1"/>
          <p:cNvSpPr>
            <a:spLocks noGrp="1"/>
          </p:cNvSpPr>
          <p:nvPr>
            <p:ph type="ctrTitle"/>
          </p:nvPr>
        </p:nvSpPr>
        <p:spPr>
          <a:xfrm>
            <a:off x="338880" y="1586843"/>
            <a:ext cx="7772400" cy="730127"/>
          </a:xfrm>
        </p:spPr>
        <p:txBody>
          <a:bodyPr>
            <a:normAutofit/>
          </a:bodyPr>
          <a:lstStyle>
            <a:lvl1pPr algn="l">
              <a:defRPr sz="2000" b="1">
                <a:latin typeface="Calibri"/>
                <a:cs typeface="Calibri"/>
              </a:defRPr>
            </a:lvl1pPr>
          </a:lstStyle>
          <a:p>
            <a:r>
              <a:rPr lang="en-US" smtClean="0"/>
              <a:t>Click to edit Master title style</a:t>
            </a:r>
            <a:endParaRPr lang="en-US" dirty="0"/>
          </a:p>
        </p:txBody>
      </p:sp>
      <p:sp>
        <p:nvSpPr>
          <p:cNvPr id="3" name="Subtitle 2"/>
          <p:cNvSpPr>
            <a:spLocks noGrp="1"/>
          </p:cNvSpPr>
          <p:nvPr>
            <p:ph type="subTitle" idx="1"/>
          </p:nvPr>
        </p:nvSpPr>
        <p:spPr>
          <a:xfrm>
            <a:off x="357696" y="2413135"/>
            <a:ext cx="7753584" cy="914813"/>
          </a:xfrm>
        </p:spPr>
        <p:txBody>
          <a:bodyPr>
            <a:noAutofit/>
          </a:bodyPr>
          <a:lstStyle>
            <a:lvl1pPr marL="0" indent="0" algn="l">
              <a:buNone/>
              <a:defRPr sz="1600">
                <a:solidFill>
                  <a:srgbClr val="FFFFFF"/>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39751769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935650"/>
            <a:ext cx="8229600" cy="41905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Slide Number Placeholder 5"/>
          <p:cNvSpPr>
            <a:spLocks noGrp="1"/>
          </p:cNvSpPr>
          <p:nvPr>
            <p:ph type="sldNum" sz="quarter" idx="10"/>
          </p:nvPr>
        </p:nvSpPr>
        <p:spPr/>
        <p:txBody>
          <a:bodyPr/>
          <a:lstStyle>
            <a:lvl1pPr>
              <a:defRPr/>
            </a:lvl1pPr>
          </a:lstStyle>
          <a:p>
            <a:pPr>
              <a:defRPr/>
            </a:pPr>
            <a:fld id="{2B7910F0-7E5C-4853-BA4D-9C5BD7CDAB9B}" type="slidenum">
              <a:rPr lang="en-US">
                <a:solidFill>
                  <a:prstClr val="black">
                    <a:tint val="75000"/>
                  </a:prstClr>
                </a:solidFill>
              </a:rPr>
              <a:pPr>
                <a:defRPr/>
              </a:pPr>
              <a:t>‹#›</a:t>
            </a:fld>
            <a:endParaRPr lang="en-US" dirty="0">
              <a:solidFill>
                <a:prstClr val="black">
                  <a:tint val="75000"/>
                </a:prstClr>
              </a:solidFill>
            </a:endParaRPr>
          </a:p>
        </p:txBody>
      </p:sp>
      <p:pic>
        <p:nvPicPr>
          <p:cNvPr id="5" name="Picture 4" descr="mvp_logo.jpg"/>
          <p:cNvPicPr>
            <a:picLocks noChangeAspect="1"/>
          </p:cNvPicPr>
          <p:nvPr userDrawn="1"/>
        </p:nvPicPr>
        <p:blipFill>
          <a:blip r:embed="rId2">
            <a:clrChange>
              <a:clrFrom>
                <a:srgbClr val="FDFDFD"/>
              </a:clrFrom>
              <a:clrTo>
                <a:srgbClr val="FDFDFD">
                  <a:alpha val="0"/>
                </a:srgbClr>
              </a:clrTo>
            </a:clrChange>
          </a:blip>
          <a:stretch>
            <a:fillRect/>
          </a:stretch>
        </p:blipFill>
        <p:spPr>
          <a:xfrm>
            <a:off x="7195844" y="304133"/>
            <a:ext cx="1628604" cy="1359333"/>
          </a:xfrm>
          <a:prstGeom prst="rect">
            <a:avLst/>
          </a:prstGeom>
        </p:spPr>
      </p:pic>
    </p:spTree>
    <p:extLst>
      <p:ext uri="{BB962C8B-B14F-4D97-AF65-F5344CB8AC3E}">
        <p14:creationId xmlns:p14="http://schemas.microsoft.com/office/powerpoint/2010/main" val="3479377737"/>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7593" y="4406900"/>
            <a:ext cx="7772400" cy="1362075"/>
          </a:xfrm>
        </p:spPr>
        <p:txBody>
          <a:bodyPr anchor="t">
            <a:normAutofit/>
          </a:bodyPr>
          <a:lstStyle>
            <a:lvl1pPr algn="l">
              <a:defRPr sz="32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53759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39712849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23322"/>
            <a:ext cx="4038600" cy="4202841"/>
          </a:xfrm>
        </p:spPr>
        <p:txBody>
          <a:bodyPr>
            <a:normAutofit/>
          </a:bodyPr>
          <a:lstStyle>
            <a:lvl1pPr>
              <a:defRPr sz="1600"/>
            </a:lvl1pPr>
            <a:lvl2pPr>
              <a:defRPr sz="16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923322"/>
            <a:ext cx="4038600" cy="4202841"/>
          </a:xfrm>
        </p:spPr>
        <p:txBody>
          <a:bodyPr>
            <a:normAutofit/>
          </a:bodyPr>
          <a:lstStyle>
            <a:lvl1pPr>
              <a:defRPr sz="1600"/>
            </a:lvl1pPr>
            <a:lvl2pPr>
              <a:defRPr sz="16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5"/>
          <p:cNvSpPr>
            <a:spLocks noGrp="1"/>
          </p:cNvSpPr>
          <p:nvPr>
            <p:ph type="sldNum" sz="quarter" idx="10"/>
          </p:nvPr>
        </p:nvSpPr>
        <p:spPr/>
        <p:txBody>
          <a:bodyPr/>
          <a:lstStyle>
            <a:lvl1pPr>
              <a:defRPr/>
            </a:lvl1pPr>
          </a:lstStyle>
          <a:p>
            <a:pPr>
              <a:defRPr/>
            </a:pPr>
            <a:fld id="{D22E4B5A-676F-4226-B9AA-7E2696F8A863}"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991156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732377"/>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372139"/>
            <a:ext cx="4040188" cy="3706052"/>
          </a:xfrm>
        </p:spPr>
        <p:txBody>
          <a:bodyPr>
            <a:normAutofit/>
          </a:bodyPr>
          <a:lstStyle>
            <a:lvl1pPr>
              <a:defRPr sz="1600"/>
            </a:lvl1pPr>
            <a:lvl2pPr>
              <a:defRPr sz="1600"/>
            </a:lvl2pPr>
            <a:lvl3pPr>
              <a:defRPr sz="16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p:txBody>
      </p:sp>
      <p:sp>
        <p:nvSpPr>
          <p:cNvPr id="5" name="Text Placeholder 4"/>
          <p:cNvSpPr>
            <a:spLocks noGrp="1"/>
          </p:cNvSpPr>
          <p:nvPr>
            <p:ph type="body" sz="quarter" idx="3"/>
          </p:nvPr>
        </p:nvSpPr>
        <p:spPr>
          <a:xfrm>
            <a:off x="4645025" y="1732377"/>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372139"/>
            <a:ext cx="4041775" cy="3706052"/>
          </a:xfrm>
        </p:spPr>
        <p:txBody>
          <a:bodyPr>
            <a:normAutofit/>
          </a:bodyPr>
          <a:lstStyle>
            <a:lvl1pPr>
              <a:defRPr sz="16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p:txBody>
      </p:sp>
      <p:sp>
        <p:nvSpPr>
          <p:cNvPr id="7" name="Slide Number Placeholder 5"/>
          <p:cNvSpPr>
            <a:spLocks noGrp="1"/>
          </p:cNvSpPr>
          <p:nvPr>
            <p:ph type="sldNum" sz="quarter" idx="10"/>
          </p:nvPr>
        </p:nvSpPr>
        <p:spPr/>
        <p:txBody>
          <a:bodyPr/>
          <a:lstStyle>
            <a:lvl1pPr>
              <a:defRPr/>
            </a:lvl1pPr>
          </a:lstStyle>
          <a:p>
            <a:pPr>
              <a:defRPr/>
            </a:pPr>
            <a:fld id="{A3088D5A-90A1-474E-A9DF-75B1032D6D0F}"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9783954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B7F9D06-5FB2-47C2-A715-79AF6B253025}"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7405565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Slide Number Placeholder 3"/>
          <p:cNvSpPr>
            <a:spLocks noGrp="1"/>
          </p:cNvSpPr>
          <p:nvPr>
            <p:ph type="sldNum" sz="quarter" idx="10"/>
          </p:nvPr>
        </p:nvSpPr>
        <p:spPr/>
        <p:txBody>
          <a:bodyPr/>
          <a:lstStyle>
            <a:lvl1pPr>
              <a:defRPr/>
            </a:lvl1pPr>
          </a:lstStyle>
          <a:p>
            <a:pPr>
              <a:defRPr/>
            </a:pPr>
            <a:fld id="{7944DE0B-124B-428B-A950-5E18AE7B0A3A}"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2282904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997295"/>
            <a:ext cx="5111750" cy="4128867"/>
          </a:xfrm>
        </p:spPr>
        <p:txBody>
          <a:bodyPr>
            <a:normAutofit/>
          </a:bodyPr>
          <a:lstStyle>
            <a:lvl1pPr>
              <a:defRPr sz="1800"/>
            </a:lvl1pPr>
            <a:lvl2pPr>
              <a:defRPr sz="18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p:txBody>
      </p:sp>
      <p:sp>
        <p:nvSpPr>
          <p:cNvPr id="4" name="Text Placeholder 3"/>
          <p:cNvSpPr>
            <a:spLocks noGrp="1"/>
          </p:cNvSpPr>
          <p:nvPr>
            <p:ph type="body" sz="half" idx="2"/>
          </p:nvPr>
        </p:nvSpPr>
        <p:spPr>
          <a:xfrm>
            <a:off x="457200" y="1997296"/>
            <a:ext cx="3008313" cy="4128866"/>
          </a:xfrm>
          <a:solidFill>
            <a:srgbClr val="FFFFFF"/>
          </a:solidFill>
          <a:ln>
            <a:solidFill>
              <a:srgbClr val="BFBFBF"/>
            </a:solidFill>
          </a:ln>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Title 5"/>
          <p:cNvSpPr>
            <a:spLocks noGrp="1"/>
          </p:cNvSpPr>
          <p:nvPr>
            <p:ph type="title"/>
          </p:nvPr>
        </p:nvSpPr>
        <p:spPr/>
        <p:txBody>
          <a:bodyPr/>
          <a:lstStyle/>
          <a:p>
            <a:r>
              <a:rPr lang="en-US" smtClean="0"/>
              <a:t>Click to edit Master title style</a:t>
            </a:r>
            <a:endParaRPr lang="en-US"/>
          </a:p>
        </p:txBody>
      </p:sp>
      <p:sp>
        <p:nvSpPr>
          <p:cNvPr id="5" name="Slide Number Placeholder 5"/>
          <p:cNvSpPr>
            <a:spLocks noGrp="1"/>
          </p:cNvSpPr>
          <p:nvPr>
            <p:ph type="sldNum" sz="quarter" idx="10"/>
          </p:nvPr>
        </p:nvSpPr>
        <p:spPr/>
        <p:txBody>
          <a:bodyPr/>
          <a:lstStyle>
            <a:lvl1pPr>
              <a:defRPr/>
            </a:lvl1pPr>
          </a:lstStyle>
          <a:p>
            <a:pPr>
              <a:defRPr/>
            </a:pPr>
            <a:fld id="{D6D9BCCF-AFE1-4976-A507-0990EDEEEE18}"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7916637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2391824"/>
            <a:ext cx="5486400" cy="2724039"/>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endParaRPr lang="en-US" noProof="0" dirty="0"/>
          </a:p>
        </p:txBody>
      </p:sp>
      <p:sp>
        <p:nvSpPr>
          <p:cNvPr id="4" name="Text Placeholder 3"/>
          <p:cNvSpPr>
            <a:spLocks noGrp="1"/>
          </p:cNvSpPr>
          <p:nvPr>
            <p:ph type="body" sz="half" idx="2"/>
          </p:nvPr>
        </p:nvSpPr>
        <p:spPr>
          <a:xfrm>
            <a:off x="1792288" y="5682602"/>
            <a:ext cx="5486400" cy="61356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itle 4"/>
          <p:cNvSpPr>
            <a:spLocks noGrp="1"/>
          </p:cNvSpPr>
          <p:nvPr>
            <p:ph type="title"/>
          </p:nvPr>
        </p:nvSpPr>
        <p:spPr/>
        <p:txBody>
          <a:bodyPr/>
          <a:lstStyle/>
          <a:p>
            <a:r>
              <a:rPr lang="en-US" smtClean="0"/>
              <a:t>Click to edit Master title style</a:t>
            </a:r>
            <a:endParaRPr lang="en-US"/>
          </a:p>
        </p:txBody>
      </p:sp>
      <p:sp>
        <p:nvSpPr>
          <p:cNvPr id="6" name="Slide Number Placeholder 5"/>
          <p:cNvSpPr>
            <a:spLocks noGrp="1"/>
          </p:cNvSpPr>
          <p:nvPr>
            <p:ph type="sldNum" sz="quarter" idx="10"/>
          </p:nvPr>
        </p:nvSpPr>
        <p:spPr/>
        <p:txBody>
          <a:bodyPr/>
          <a:lstStyle>
            <a:lvl1pPr>
              <a:defRPr/>
            </a:lvl1pPr>
          </a:lstStyle>
          <a:p>
            <a:pPr>
              <a:defRPr/>
            </a:pPr>
            <a:fld id="{527CBEE1-83E6-4347-AADA-E4F76EDD5A6E}"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9975710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Slide Number Placeholder 5"/>
          <p:cNvSpPr>
            <a:spLocks noGrp="1"/>
          </p:cNvSpPr>
          <p:nvPr>
            <p:ph type="sldNum" sz="quarter" idx="10"/>
          </p:nvPr>
        </p:nvSpPr>
        <p:spPr/>
        <p:txBody>
          <a:bodyPr/>
          <a:lstStyle>
            <a:lvl1pPr>
              <a:defRPr/>
            </a:lvl1pPr>
          </a:lstStyle>
          <a:p>
            <a:pPr>
              <a:defRPr/>
            </a:pPr>
            <a:fld id="{1CD1E13D-BE3F-4756-BCEF-980A4EAF2BB6}"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087920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image" Target="../media/image1.jpe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3" descr="background interior.pdf"/>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Title Placeholder 1"/>
          <p:cNvSpPr>
            <a:spLocks noGrp="1"/>
          </p:cNvSpPr>
          <p:nvPr>
            <p:ph type="title"/>
          </p:nvPr>
        </p:nvSpPr>
        <p:spPr bwMode="auto">
          <a:xfrm>
            <a:off x="457200" y="274638"/>
            <a:ext cx="8229600" cy="1290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1028" name="Text Placeholder 2"/>
          <p:cNvSpPr>
            <a:spLocks noGrp="1"/>
          </p:cNvSpPr>
          <p:nvPr>
            <p:ph type="body" idx="1"/>
          </p:nvPr>
        </p:nvSpPr>
        <p:spPr bwMode="auto">
          <a:xfrm>
            <a:off x="457200" y="1849438"/>
            <a:ext cx="8229600" cy="427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p:txBody>
      </p:sp>
      <p:sp>
        <p:nvSpPr>
          <p:cNvPr id="6" name="Slide Number Placeholder 5"/>
          <p:cNvSpPr>
            <a:spLocks noGrp="1"/>
          </p:cNvSpPr>
          <p:nvPr>
            <p:ph type="sldNum" sz="quarter" idx="4"/>
          </p:nvPr>
        </p:nvSpPr>
        <p:spPr>
          <a:xfrm>
            <a:off x="8196263" y="6249988"/>
            <a:ext cx="490537" cy="365125"/>
          </a:xfrm>
          <a:prstGeom prst="rect">
            <a:avLst/>
          </a:prstGeom>
        </p:spPr>
        <p:txBody>
          <a:bodyPr vert="horz" wrap="square" lIns="91440" tIns="45720" rIns="91440" bIns="45720" numCol="1" anchor="ctr" anchorCtr="0" compatLnSpc="1">
            <a:prstTxWarp prst="textNoShape">
              <a:avLst/>
            </a:prstTxWarp>
          </a:bodyPr>
          <a:lstStyle>
            <a:lvl1pPr algn="ctr" defTabSz="457200" eaLnBrk="1" hangingPunct="1">
              <a:defRPr sz="1000">
                <a:solidFill>
                  <a:srgbClr val="898989"/>
                </a:solidFill>
                <a:latin typeface="Georgia" pitchFamily="18" charset="0"/>
                <a:ea typeface="ＭＳ Ｐゴシック" charset="-128"/>
              </a:defRPr>
            </a:lvl1pPr>
          </a:lstStyle>
          <a:p>
            <a:pPr fontAlgn="base">
              <a:spcBef>
                <a:spcPct val="0"/>
              </a:spcBef>
              <a:spcAft>
                <a:spcPct val="0"/>
              </a:spcAft>
              <a:defRPr/>
            </a:pPr>
            <a:fld id="{114FE95F-C810-423B-8569-FF0BFAB4F0FC}" type="slidenum">
              <a:rPr lang="en-US"/>
              <a:pPr fontAlgn="base">
                <a:spcBef>
                  <a:spcPct val="0"/>
                </a:spcBef>
                <a:spcAft>
                  <a:spcPct val="0"/>
                </a:spcAft>
                <a:defRPr/>
              </a:pPr>
              <a:t>‹#›</a:t>
            </a:fld>
            <a:endParaRPr lang="en-US" dirty="0"/>
          </a:p>
        </p:txBody>
      </p:sp>
      <p:pic>
        <p:nvPicPr>
          <p:cNvPr id="1030" name="Picture 4" descr="Department of Veterans Affairs, Veterans Health Administration, Office of Health Information"/>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911225" y="495300"/>
            <a:ext cx="165100" cy="16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a:off x="457200" y="6284913"/>
            <a:ext cx="4311650" cy="276225"/>
          </a:xfrm>
          <a:prstGeom prst="rect">
            <a:avLst/>
          </a:prstGeom>
          <a:noFill/>
        </p:spPr>
        <p:txBody>
          <a:bodyPr>
            <a:spAutoFit/>
          </a:bodyPr>
          <a:lstStyle/>
          <a:p>
            <a:pPr defTabSz="457200" fontAlgn="base">
              <a:spcBef>
                <a:spcPct val="0"/>
              </a:spcBef>
              <a:spcAft>
                <a:spcPct val="0"/>
              </a:spcAft>
              <a:defRPr/>
            </a:pPr>
            <a:r>
              <a:rPr lang="en-US" sz="1200" spc="100" dirty="0">
                <a:solidFill>
                  <a:prstClr val="white">
                    <a:lumMod val="65000"/>
                  </a:prstClr>
                </a:solidFill>
                <a:latin typeface="Arial" charset="0"/>
                <a:ea typeface="ＭＳ Ｐゴシック" charset="0"/>
                <a:cs typeface="ＭＳ Ｐゴシック" charset="0"/>
              </a:rPr>
              <a:t>VETERANS HEALTH ADMINISTRATION</a:t>
            </a:r>
          </a:p>
        </p:txBody>
      </p:sp>
    </p:spTree>
    <p:extLst>
      <p:ext uri="{BB962C8B-B14F-4D97-AF65-F5344CB8AC3E}">
        <p14:creationId xmlns:p14="http://schemas.microsoft.com/office/powerpoint/2010/main" val="16701052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457200" rtl="0" eaLnBrk="1" fontAlgn="base" hangingPunct="1">
        <a:spcBef>
          <a:spcPct val="0"/>
        </a:spcBef>
        <a:spcAft>
          <a:spcPct val="0"/>
        </a:spcAft>
        <a:defRPr sz="2400" kern="1200">
          <a:solidFill>
            <a:schemeClr val="bg1"/>
          </a:solidFill>
          <a:latin typeface="Georgia"/>
          <a:ea typeface="MS PGothic" pitchFamily="34" charset="-128"/>
          <a:cs typeface="Georgia"/>
        </a:defRPr>
      </a:lvl1pPr>
      <a:lvl2pPr algn="l" defTabSz="457200" rtl="0" eaLnBrk="1" fontAlgn="base" hangingPunct="1">
        <a:spcBef>
          <a:spcPct val="0"/>
        </a:spcBef>
        <a:spcAft>
          <a:spcPct val="0"/>
        </a:spcAft>
        <a:defRPr sz="2400">
          <a:solidFill>
            <a:schemeClr val="bg1"/>
          </a:solidFill>
          <a:latin typeface="Georgia" charset="0"/>
          <a:ea typeface="MS PGothic" pitchFamily="34" charset="-128"/>
          <a:cs typeface="Georgia" charset="0"/>
        </a:defRPr>
      </a:lvl2pPr>
      <a:lvl3pPr algn="l" defTabSz="457200" rtl="0" eaLnBrk="1" fontAlgn="base" hangingPunct="1">
        <a:spcBef>
          <a:spcPct val="0"/>
        </a:spcBef>
        <a:spcAft>
          <a:spcPct val="0"/>
        </a:spcAft>
        <a:defRPr sz="2400">
          <a:solidFill>
            <a:schemeClr val="bg1"/>
          </a:solidFill>
          <a:latin typeface="Georgia" charset="0"/>
          <a:ea typeface="MS PGothic" pitchFamily="34" charset="-128"/>
          <a:cs typeface="Georgia" charset="0"/>
        </a:defRPr>
      </a:lvl3pPr>
      <a:lvl4pPr algn="l" defTabSz="457200" rtl="0" eaLnBrk="1" fontAlgn="base" hangingPunct="1">
        <a:spcBef>
          <a:spcPct val="0"/>
        </a:spcBef>
        <a:spcAft>
          <a:spcPct val="0"/>
        </a:spcAft>
        <a:defRPr sz="2400">
          <a:solidFill>
            <a:schemeClr val="bg1"/>
          </a:solidFill>
          <a:latin typeface="Georgia" charset="0"/>
          <a:ea typeface="MS PGothic" pitchFamily="34" charset="-128"/>
          <a:cs typeface="Georgia" charset="0"/>
        </a:defRPr>
      </a:lvl4pPr>
      <a:lvl5pPr algn="l" defTabSz="457200" rtl="0" eaLnBrk="1" fontAlgn="base" hangingPunct="1">
        <a:spcBef>
          <a:spcPct val="0"/>
        </a:spcBef>
        <a:spcAft>
          <a:spcPct val="0"/>
        </a:spcAft>
        <a:defRPr sz="2400">
          <a:solidFill>
            <a:schemeClr val="bg1"/>
          </a:solidFill>
          <a:latin typeface="Georgia" charset="0"/>
          <a:ea typeface="MS PGothic" pitchFamily="34" charset="-128"/>
          <a:cs typeface="Georgia" charset="0"/>
        </a:defRPr>
      </a:lvl5pPr>
      <a:lvl6pPr marL="457200" algn="l" defTabSz="457200" rtl="0" eaLnBrk="1" fontAlgn="base" hangingPunct="1">
        <a:spcBef>
          <a:spcPct val="0"/>
        </a:spcBef>
        <a:spcAft>
          <a:spcPct val="0"/>
        </a:spcAft>
        <a:defRPr sz="2400">
          <a:solidFill>
            <a:schemeClr val="bg1"/>
          </a:solidFill>
          <a:latin typeface="Georgia" charset="0"/>
          <a:ea typeface="ＭＳ Ｐゴシック" charset="0"/>
          <a:cs typeface="Georgia" charset="0"/>
        </a:defRPr>
      </a:lvl6pPr>
      <a:lvl7pPr marL="914400" algn="l" defTabSz="457200" rtl="0" eaLnBrk="1" fontAlgn="base" hangingPunct="1">
        <a:spcBef>
          <a:spcPct val="0"/>
        </a:spcBef>
        <a:spcAft>
          <a:spcPct val="0"/>
        </a:spcAft>
        <a:defRPr sz="2400">
          <a:solidFill>
            <a:schemeClr val="bg1"/>
          </a:solidFill>
          <a:latin typeface="Georgia" charset="0"/>
          <a:ea typeface="ＭＳ Ｐゴシック" charset="0"/>
          <a:cs typeface="Georgia" charset="0"/>
        </a:defRPr>
      </a:lvl7pPr>
      <a:lvl8pPr marL="1371600" algn="l" defTabSz="457200" rtl="0" eaLnBrk="1" fontAlgn="base" hangingPunct="1">
        <a:spcBef>
          <a:spcPct val="0"/>
        </a:spcBef>
        <a:spcAft>
          <a:spcPct val="0"/>
        </a:spcAft>
        <a:defRPr sz="2400">
          <a:solidFill>
            <a:schemeClr val="bg1"/>
          </a:solidFill>
          <a:latin typeface="Georgia" charset="0"/>
          <a:ea typeface="ＭＳ Ｐゴシック" charset="0"/>
          <a:cs typeface="Georgia" charset="0"/>
        </a:defRPr>
      </a:lvl8pPr>
      <a:lvl9pPr marL="1828800" algn="l" defTabSz="457200" rtl="0" eaLnBrk="1" fontAlgn="base" hangingPunct="1">
        <a:spcBef>
          <a:spcPct val="0"/>
        </a:spcBef>
        <a:spcAft>
          <a:spcPct val="0"/>
        </a:spcAft>
        <a:defRPr sz="2400">
          <a:solidFill>
            <a:schemeClr val="bg1"/>
          </a:solidFill>
          <a:latin typeface="Georgia" charset="0"/>
          <a:ea typeface="ＭＳ Ｐゴシック" charset="0"/>
          <a:cs typeface="Georgia" charset="0"/>
        </a:defRPr>
      </a:lvl9pPr>
    </p:titleStyle>
    <p:bodyStyle>
      <a:lvl1pPr marL="342900" indent="-342900" algn="l" defTabSz="457200" rtl="0" eaLnBrk="1" fontAlgn="base" hangingPunct="1">
        <a:spcBef>
          <a:spcPct val="20000"/>
        </a:spcBef>
        <a:spcAft>
          <a:spcPct val="0"/>
        </a:spcAft>
        <a:buFont typeface="Arial" charset="0"/>
        <a:buChar char="•"/>
        <a:defRPr kern="1200">
          <a:solidFill>
            <a:schemeClr val="tx1"/>
          </a:solidFill>
          <a:latin typeface="+mn-lt"/>
          <a:ea typeface="MS PGothic" pitchFamily="34" charset="-128"/>
          <a:cs typeface="Georgia"/>
        </a:defRPr>
      </a:lvl1pPr>
      <a:lvl2pPr marL="742950" indent="-285750" algn="l" defTabSz="457200" rtl="0" eaLnBrk="1" fontAlgn="base" hangingPunct="1">
        <a:spcBef>
          <a:spcPct val="20000"/>
        </a:spcBef>
        <a:spcAft>
          <a:spcPct val="0"/>
        </a:spcAft>
        <a:buFont typeface="Arial" charset="0"/>
        <a:buChar char="–"/>
        <a:defRPr sz="1600" kern="1200">
          <a:solidFill>
            <a:schemeClr val="tx1"/>
          </a:solidFill>
          <a:latin typeface="+mn-lt"/>
          <a:ea typeface="Georgia" charset="0"/>
          <a:cs typeface="Georgia"/>
        </a:defRPr>
      </a:lvl2pPr>
      <a:lvl3pPr marL="1143000" indent="-228600" algn="l" defTabSz="457200" rtl="0" eaLnBrk="1" fontAlgn="base" hangingPunct="1">
        <a:spcBef>
          <a:spcPct val="20000"/>
        </a:spcBef>
        <a:spcAft>
          <a:spcPct val="0"/>
        </a:spcAft>
        <a:buFont typeface="Arial" charset="0"/>
        <a:buChar char="•"/>
        <a:defRPr sz="1400" kern="1200">
          <a:solidFill>
            <a:schemeClr val="tx1"/>
          </a:solidFill>
          <a:latin typeface="+mn-lt"/>
          <a:ea typeface="Georgia" charset="0"/>
          <a:cs typeface="Georgia"/>
        </a:defRPr>
      </a:lvl3pPr>
      <a:lvl4pPr marL="1600200" indent="-228600" algn="l" defTabSz="457200" rtl="0" eaLnBrk="1" fontAlgn="base" hangingPunct="1">
        <a:spcBef>
          <a:spcPct val="20000"/>
        </a:spcBef>
        <a:spcAft>
          <a:spcPct val="0"/>
        </a:spcAft>
        <a:buFont typeface="Arial" charset="0"/>
        <a:buChar char="–"/>
        <a:defRPr sz="1200" kern="1200">
          <a:solidFill>
            <a:schemeClr val="tx1"/>
          </a:solidFill>
          <a:latin typeface="+mn-lt"/>
          <a:ea typeface="Georgia" charset="0"/>
          <a:cs typeface="Georgia"/>
        </a:defRPr>
      </a:lvl4pPr>
      <a:lvl5pPr marL="2057400" indent="-228600" algn="l" defTabSz="457200" rtl="0" eaLnBrk="1" fontAlgn="base" hangingPunct="1">
        <a:spcBef>
          <a:spcPct val="20000"/>
        </a:spcBef>
        <a:spcAft>
          <a:spcPct val="0"/>
        </a:spcAft>
        <a:buFont typeface="Arial" charset="0"/>
        <a:buChar char="»"/>
        <a:defRPr sz="1200" kern="1200">
          <a:solidFill>
            <a:schemeClr val="tx1"/>
          </a:solidFill>
          <a:latin typeface="Georgia"/>
          <a:ea typeface="Georgia" charset="0"/>
          <a:cs typeface="Georgi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Picture 3" descr="Slide background with light blue circle-star pattern block behind title. Bottom left reads &quot;Veterans Health Administration.&quot;&#10;"/>
          <p:cNvPicPr>
            <a:picLocks noChangeAspect="1"/>
          </p:cNvPicPr>
          <p:nvPr/>
        </p:nvPicPr>
        <p:blipFill>
          <a:blip r:embed="rId12"/>
          <a:srcRect/>
          <a:stretch>
            <a:fillRect/>
          </a:stretch>
        </p:blipFill>
        <p:spPr bwMode="auto">
          <a:xfrm>
            <a:off x="0" y="0"/>
            <a:ext cx="9144000" cy="6858000"/>
          </a:xfrm>
          <a:prstGeom prst="rect">
            <a:avLst/>
          </a:prstGeom>
          <a:noFill/>
          <a:ln w="9525">
            <a:noFill/>
            <a:miter lim="800000"/>
            <a:headEnd/>
            <a:tailEnd/>
          </a:ln>
        </p:spPr>
      </p:pic>
      <p:sp>
        <p:nvSpPr>
          <p:cNvPr id="1027" name="Title Placeholder 1"/>
          <p:cNvSpPr>
            <a:spLocks noGrp="1"/>
          </p:cNvSpPr>
          <p:nvPr>
            <p:ph type="title"/>
          </p:nvPr>
        </p:nvSpPr>
        <p:spPr bwMode="auto">
          <a:xfrm>
            <a:off x="457200" y="274638"/>
            <a:ext cx="8229600" cy="1290637"/>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28" name="Text Placeholder 2"/>
          <p:cNvSpPr>
            <a:spLocks noGrp="1"/>
          </p:cNvSpPr>
          <p:nvPr>
            <p:ph type="body" idx="1"/>
          </p:nvPr>
        </p:nvSpPr>
        <p:spPr bwMode="auto">
          <a:xfrm>
            <a:off x="457200" y="1849438"/>
            <a:ext cx="8229600" cy="4276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6" name="Slide Number Placeholder 5"/>
          <p:cNvSpPr>
            <a:spLocks noGrp="1"/>
          </p:cNvSpPr>
          <p:nvPr>
            <p:ph type="sldNum" sz="quarter" idx="4"/>
          </p:nvPr>
        </p:nvSpPr>
        <p:spPr>
          <a:xfrm>
            <a:off x="8583613" y="6249988"/>
            <a:ext cx="490537" cy="365125"/>
          </a:xfrm>
          <a:prstGeom prst="rect">
            <a:avLst/>
          </a:prstGeom>
        </p:spPr>
        <p:txBody>
          <a:bodyPr vert="horz" lIns="91440" tIns="45720" rIns="91440" bIns="45720" rtlCol="0" anchor="ctr"/>
          <a:lstStyle>
            <a:lvl1pPr algn="r" fontAlgn="auto">
              <a:spcBef>
                <a:spcPts val="0"/>
              </a:spcBef>
              <a:spcAft>
                <a:spcPts val="0"/>
              </a:spcAft>
              <a:defRPr sz="1000" smtClean="0">
                <a:solidFill>
                  <a:schemeClr val="tx1">
                    <a:tint val="75000"/>
                  </a:schemeClr>
                </a:solidFill>
                <a:latin typeface="Georgia"/>
                <a:cs typeface="Georgia"/>
              </a:defRPr>
            </a:lvl1pPr>
          </a:lstStyle>
          <a:p>
            <a:pPr defTabSz="457200">
              <a:defRPr/>
            </a:pPr>
            <a:fld id="{51B1B10E-BAE9-40DF-B17E-F1C53BF01554}" type="slidenum">
              <a:rPr lang="en-US">
                <a:solidFill>
                  <a:prstClr val="black">
                    <a:tint val="75000"/>
                  </a:prstClr>
                </a:solidFill>
              </a:rPr>
              <a:pPr defTabSz="457200">
                <a:defRPr/>
              </a:pPr>
              <a:t>‹#›</a:t>
            </a:fld>
            <a:endParaRPr lang="en-US" dirty="0">
              <a:solidFill>
                <a:prstClr val="black">
                  <a:tint val="75000"/>
                </a:prstClr>
              </a:solidFill>
            </a:endParaRPr>
          </a:p>
        </p:txBody>
      </p:sp>
      <p:sp>
        <p:nvSpPr>
          <p:cNvPr id="5" name="TextBox 4"/>
          <p:cNvSpPr txBox="1"/>
          <p:nvPr/>
        </p:nvSpPr>
        <p:spPr>
          <a:xfrm>
            <a:off x="457200" y="6284913"/>
            <a:ext cx="4311650" cy="276225"/>
          </a:xfrm>
          <a:prstGeom prst="rect">
            <a:avLst/>
          </a:prstGeom>
          <a:noFill/>
        </p:spPr>
        <p:txBody>
          <a:bodyPr>
            <a:spAutoFit/>
          </a:bodyPr>
          <a:lstStyle/>
          <a:p>
            <a:pPr defTabSz="457200">
              <a:defRPr/>
            </a:pPr>
            <a:r>
              <a:rPr lang="en-US" sz="1200" spc="100" dirty="0">
                <a:solidFill>
                  <a:prstClr val="white">
                    <a:lumMod val="65000"/>
                  </a:prstClr>
                </a:solidFill>
              </a:rPr>
              <a:t>VETERANS HEALTH ADMINISTRATION</a:t>
            </a:r>
          </a:p>
        </p:txBody>
      </p:sp>
    </p:spTree>
    <p:extLst>
      <p:ext uri="{BB962C8B-B14F-4D97-AF65-F5344CB8AC3E}">
        <p14:creationId xmlns:p14="http://schemas.microsoft.com/office/powerpoint/2010/main" val="297021604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Lst>
  <p:hf hdr="0" ftr="0" dt="0"/>
  <p:txStyles>
    <p:titleStyle>
      <a:lvl1pPr algn="l" defTabSz="457200" rtl="0" eaLnBrk="1" fontAlgn="base" hangingPunct="1">
        <a:spcBef>
          <a:spcPct val="0"/>
        </a:spcBef>
        <a:spcAft>
          <a:spcPct val="0"/>
        </a:spcAft>
        <a:defRPr sz="2400" kern="1200">
          <a:solidFill>
            <a:schemeClr val="bg1"/>
          </a:solidFill>
          <a:latin typeface="Georgia"/>
          <a:ea typeface="Georgia" pitchFamily="18" charset="0"/>
          <a:cs typeface="Georgia"/>
        </a:defRPr>
      </a:lvl1pPr>
      <a:lvl2pPr algn="l" defTabSz="457200" rtl="0" eaLnBrk="1" fontAlgn="base" hangingPunct="1">
        <a:spcBef>
          <a:spcPct val="0"/>
        </a:spcBef>
        <a:spcAft>
          <a:spcPct val="0"/>
        </a:spcAft>
        <a:defRPr sz="2400">
          <a:solidFill>
            <a:schemeClr val="bg1"/>
          </a:solidFill>
          <a:latin typeface="Georgia" pitchFamily="18" charset="0"/>
          <a:ea typeface="Georgia" pitchFamily="18" charset="0"/>
          <a:cs typeface="Georgia" pitchFamily="18" charset="0"/>
        </a:defRPr>
      </a:lvl2pPr>
      <a:lvl3pPr algn="l" defTabSz="457200" rtl="0" eaLnBrk="1" fontAlgn="base" hangingPunct="1">
        <a:spcBef>
          <a:spcPct val="0"/>
        </a:spcBef>
        <a:spcAft>
          <a:spcPct val="0"/>
        </a:spcAft>
        <a:defRPr sz="2400">
          <a:solidFill>
            <a:schemeClr val="bg1"/>
          </a:solidFill>
          <a:latin typeface="Georgia" pitchFamily="18" charset="0"/>
          <a:ea typeface="Georgia" pitchFamily="18" charset="0"/>
          <a:cs typeface="Georgia" pitchFamily="18" charset="0"/>
        </a:defRPr>
      </a:lvl3pPr>
      <a:lvl4pPr algn="l" defTabSz="457200" rtl="0" eaLnBrk="1" fontAlgn="base" hangingPunct="1">
        <a:spcBef>
          <a:spcPct val="0"/>
        </a:spcBef>
        <a:spcAft>
          <a:spcPct val="0"/>
        </a:spcAft>
        <a:defRPr sz="2400">
          <a:solidFill>
            <a:schemeClr val="bg1"/>
          </a:solidFill>
          <a:latin typeface="Georgia" pitchFamily="18" charset="0"/>
          <a:ea typeface="Georgia" pitchFamily="18" charset="0"/>
          <a:cs typeface="Georgia" pitchFamily="18" charset="0"/>
        </a:defRPr>
      </a:lvl4pPr>
      <a:lvl5pPr algn="l" defTabSz="457200" rtl="0" eaLnBrk="1" fontAlgn="base" hangingPunct="1">
        <a:spcBef>
          <a:spcPct val="0"/>
        </a:spcBef>
        <a:spcAft>
          <a:spcPct val="0"/>
        </a:spcAft>
        <a:defRPr sz="2400">
          <a:solidFill>
            <a:schemeClr val="bg1"/>
          </a:solidFill>
          <a:latin typeface="Georgia" pitchFamily="18" charset="0"/>
          <a:ea typeface="Georgia" pitchFamily="18" charset="0"/>
          <a:cs typeface="Georgia" pitchFamily="18" charset="0"/>
        </a:defRPr>
      </a:lvl5pPr>
      <a:lvl6pPr marL="457200" algn="l" defTabSz="457200" rtl="0" eaLnBrk="1" fontAlgn="base" hangingPunct="1">
        <a:spcBef>
          <a:spcPct val="0"/>
        </a:spcBef>
        <a:spcAft>
          <a:spcPct val="0"/>
        </a:spcAft>
        <a:defRPr sz="2400">
          <a:solidFill>
            <a:schemeClr val="bg1"/>
          </a:solidFill>
          <a:latin typeface="Georgia" pitchFamily="18" charset="0"/>
          <a:ea typeface="Georgia" pitchFamily="18" charset="0"/>
          <a:cs typeface="Georgia" pitchFamily="18" charset="0"/>
        </a:defRPr>
      </a:lvl6pPr>
      <a:lvl7pPr marL="914400" algn="l" defTabSz="457200" rtl="0" eaLnBrk="1" fontAlgn="base" hangingPunct="1">
        <a:spcBef>
          <a:spcPct val="0"/>
        </a:spcBef>
        <a:spcAft>
          <a:spcPct val="0"/>
        </a:spcAft>
        <a:defRPr sz="2400">
          <a:solidFill>
            <a:schemeClr val="bg1"/>
          </a:solidFill>
          <a:latin typeface="Georgia" pitchFamily="18" charset="0"/>
          <a:ea typeface="Georgia" pitchFamily="18" charset="0"/>
          <a:cs typeface="Georgia" pitchFamily="18" charset="0"/>
        </a:defRPr>
      </a:lvl7pPr>
      <a:lvl8pPr marL="1371600" algn="l" defTabSz="457200" rtl="0" eaLnBrk="1" fontAlgn="base" hangingPunct="1">
        <a:spcBef>
          <a:spcPct val="0"/>
        </a:spcBef>
        <a:spcAft>
          <a:spcPct val="0"/>
        </a:spcAft>
        <a:defRPr sz="2400">
          <a:solidFill>
            <a:schemeClr val="bg1"/>
          </a:solidFill>
          <a:latin typeface="Georgia" pitchFamily="18" charset="0"/>
          <a:ea typeface="Georgia" pitchFamily="18" charset="0"/>
          <a:cs typeface="Georgia" pitchFamily="18" charset="0"/>
        </a:defRPr>
      </a:lvl8pPr>
      <a:lvl9pPr marL="1828800" algn="l" defTabSz="457200" rtl="0" eaLnBrk="1" fontAlgn="base" hangingPunct="1">
        <a:spcBef>
          <a:spcPct val="0"/>
        </a:spcBef>
        <a:spcAft>
          <a:spcPct val="0"/>
        </a:spcAft>
        <a:defRPr sz="2400">
          <a:solidFill>
            <a:schemeClr val="bg1"/>
          </a:solidFill>
          <a:latin typeface="Georgia" pitchFamily="18" charset="0"/>
          <a:ea typeface="Georgia" pitchFamily="18" charset="0"/>
          <a:cs typeface="Georgia" pitchFamily="18" charset="0"/>
        </a:defRPr>
      </a:lvl9pPr>
    </p:titleStyle>
    <p:bodyStyle>
      <a:lvl1pPr marL="342900" indent="-342900" algn="l" defTabSz="457200" rtl="0" eaLnBrk="1" fontAlgn="base" hangingPunct="1">
        <a:spcBef>
          <a:spcPct val="20000"/>
        </a:spcBef>
        <a:spcAft>
          <a:spcPct val="0"/>
        </a:spcAft>
        <a:buFont typeface="Arial" charset="0"/>
        <a:buChar char="•"/>
        <a:defRPr kern="1200">
          <a:solidFill>
            <a:schemeClr val="tx1"/>
          </a:solidFill>
          <a:latin typeface="+mn-lt"/>
          <a:ea typeface="Georgia" pitchFamily="18" charset="0"/>
          <a:cs typeface="Georgia"/>
        </a:defRPr>
      </a:lvl1pPr>
      <a:lvl2pPr marL="742950" indent="-285750" algn="l" defTabSz="457200" rtl="0" eaLnBrk="1" fontAlgn="base" hangingPunct="1">
        <a:spcBef>
          <a:spcPct val="20000"/>
        </a:spcBef>
        <a:spcAft>
          <a:spcPct val="0"/>
        </a:spcAft>
        <a:buFont typeface="Arial" charset="0"/>
        <a:buChar char="–"/>
        <a:defRPr sz="1600" kern="1200">
          <a:solidFill>
            <a:schemeClr val="tx1"/>
          </a:solidFill>
          <a:latin typeface="+mn-lt"/>
          <a:ea typeface="Georgia" pitchFamily="18" charset="0"/>
          <a:cs typeface="Georgia"/>
        </a:defRPr>
      </a:lvl2pPr>
      <a:lvl3pPr marL="1143000" indent="-228600" algn="l" defTabSz="457200" rtl="0" eaLnBrk="1" fontAlgn="base" hangingPunct="1">
        <a:spcBef>
          <a:spcPct val="20000"/>
        </a:spcBef>
        <a:spcAft>
          <a:spcPct val="0"/>
        </a:spcAft>
        <a:buFont typeface="Arial" charset="0"/>
        <a:buChar char="•"/>
        <a:defRPr sz="1400" kern="1200">
          <a:solidFill>
            <a:schemeClr val="tx1"/>
          </a:solidFill>
          <a:latin typeface="+mn-lt"/>
          <a:ea typeface="Georgia" pitchFamily="18" charset="0"/>
          <a:cs typeface="Georgia"/>
        </a:defRPr>
      </a:lvl3pPr>
      <a:lvl4pPr marL="1600200" indent="-228600" algn="l" defTabSz="457200" rtl="0" eaLnBrk="1" fontAlgn="base" hangingPunct="1">
        <a:spcBef>
          <a:spcPct val="20000"/>
        </a:spcBef>
        <a:spcAft>
          <a:spcPct val="0"/>
        </a:spcAft>
        <a:buFont typeface="Arial" charset="0"/>
        <a:buChar char="–"/>
        <a:defRPr sz="1200" kern="1200">
          <a:solidFill>
            <a:schemeClr val="tx1"/>
          </a:solidFill>
          <a:latin typeface="+mn-lt"/>
          <a:ea typeface="Georgia" pitchFamily="18" charset="0"/>
          <a:cs typeface="Georgia"/>
        </a:defRPr>
      </a:lvl4pPr>
      <a:lvl5pPr marL="2057400" indent="-228600" algn="l" defTabSz="457200" rtl="0" eaLnBrk="1" fontAlgn="base" hangingPunct="1">
        <a:spcBef>
          <a:spcPct val="20000"/>
        </a:spcBef>
        <a:spcAft>
          <a:spcPct val="0"/>
        </a:spcAft>
        <a:buFont typeface="Arial" charset="0"/>
        <a:buChar char="»"/>
        <a:defRPr sz="1200" kern="1200">
          <a:solidFill>
            <a:schemeClr val="tx1"/>
          </a:solidFill>
          <a:latin typeface="Georgia"/>
          <a:ea typeface="Georgia" pitchFamily="18" charset="0"/>
          <a:cs typeface="Georgi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hyperlink" Target="mailto:keith.costantino@va.gov" TargetMode="External"/><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5.jpeg"/><Relationship Id="rId4" Type="http://schemas.openxmlformats.org/officeDocument/2006/relationships/hyperlink" Target="mailto:jennifer.moser@va.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38138" y="3759200"/>
            <a:ext cx="8507412" cy="2147888"/>
          </a:xfrm>
        </p:spPr>
        <p:txBody>
          <a:bodyPr>
            <a:normAutofit fontScale="90000"/>
          </a:bodyPr>
          <a:lstStyle/>
          <a:p>
            <a:pPr>
              <a:defRPr/>
            </a:pPr>
            <a:r>
              <a:rPr lang="en-US" dirty="0">
                <a:ea typeface="ＭＳ Ｐゴシック" charset="0"/>
              </a:rPr>
              <a:t/>
            </a:r>
            <a:br>
              <a:rPr lang="en-US" dirty="0">
                <a:ea typeface="ＭＳ Ｐゴシック" charset="0"/>
              </a:rPr>
            </a:br>
            <a:r>
              <a:rPr lang="en-US" dirty="0" smtClean="0">
                <a:ea typeface="ＭＳ Ｐゴシック" charset="0"/>
              </a:rPr>
              <a:t/>
            </a:r>
            <a:br>
              <a:rPr lang="en-US" dirty="0" smtClean="0">
                <a:ea typeface="ＭＳ Ｐゴシック" charset="0"/>
              </a:rPr>
            </a:br>
            <a:r>
              <a:rPr lang="en-US" dirty="0">
                <a:ea typeface="ＭＳ Ｐゴシック" charset="0"/>
              </a:rPr>
              <a:t/>
            </a:r>
            <a:br>
              <a:rPr lang="en-US" dirty="0">
                <a:ea typeface="ＭＳ Ｐゴシック" charset="0"/>
              </a:rPr>
            </a:br>
            <a:r>
              <a:rPr lang="en-US" dirty="0" smtClean="0">
                <a:ea typeface="ＭＳ Ｐゴシック" charset="0"/>
              </a:rPr>
              <a:t/>
            </a:r>
            <a:br>
              <a:rPr lang="en-US" dirty="0" smtClean="0">
                <a:ea typeface="ＭＳ Ｐゴシック" charset="0"/>
              </a:rPr>
            </a:br>
            <a:r>
              <a:rPr lang="en-US" dirty="0" smtClean="0">
                <a:ea typeface="ＭＳ Ｐゴシック" charset="0"/>
              </a:rPr>
              <a:t/>
            </a:r>
            <a:br>
              <a:rPr lang="en-US" dirty="0" smtClean="0">
                <a:ea typeface="ＭＳ Ｐゴシック" charset="0"/>
              </a:rPr>
            </a:br>
            <a:r>
              <a:rPr lang="en-US" dirty="0" smtClean="0">
                <a:ea typeface="ＭＳ Ｐゴシック" charset="0"/>
              </a:rPr>
              <a:t/>
            </a:r>
            <a:br>
              <a:rPr lang="en-US" dirty="0" smtClean="0">
                <a:ea typeface="ＭＳ Ｐゴシック" charset="0"/>
              </a:rPr>
            </a:br>
            <a:r>
              <a:rPr lang="en-US" dirty="0" smtClean="0">
                <a:ea typeface="ＭＳ Ｐゴシック" charset="0"/>
              </a:rPr>
              <a:t/>
            </a:r>
            <a:br>
              <a:rPr lang="en-US" dirty="0" smtClean="0">
                <a:ea typeface="ＭＳ Ｐゴシック" charset="0"/>
              </a:rPr>
            </a:br>
            <a:r>
              <a:rPr lang="en-US" dirty="0" smtClean="0">
                <a:ea typeface="ＭＳ Ｐゴシック" charset="0"/>
              </a:rPr>
              <a:t/>
            </a:r>
            <a:br>
              <a:rPr lang="en-US" dirty="0" smtClean="0">
                <a:ea typeface="ＭＳ Ｐゴシック" charset="0"/>
              </a:rPr>
            </a:br>
            <a:r>
              <a:rPr lang="en-US" dirty="0" smtClean="0">
                <a:ea typeface="ＭＳ Ｐゴシック" charset="0"/>
              </a:rPr>
              <a:t/>
            </a:r>
            <a:br>
              <a:rPr lang="en-US" dirty="0" smtClean="0">
                <a:ea typeface="ＭＳ Ｐゴシック" charset="0"/>
              </a:rPr>
            </a:br>
            <a:r>
              <a:rPr lang="en-US" dirty="0" smtClean="0">
                <a:ea typeface="ＭＳ Ｐゴシック" charset="0"/>
              </a:rPr>
              <a:t/>
            </a:r>
            <a:br>
              <a:rPr lang="en-US" dirty="0" smtClean="0">
                <a:ea typeface="ＭＳ Ｐゴシック" charset="0"/>
              </a:rPr>
            </a:br>
            <a:r>
              <a:rPr lang="en-US" dirty="0" smtClean="0">
                <a:ea typeface="ＭＳ Ｐゴシック" charset="0"/>
              </a:rPr>
              <a:t/>
            </a:r>
            <a:br>
              <a:rPr lang="en-US" dirty="0" smtClean="0">
                <a:ea typeface="ＭＳ Ｐゴシック" charset="0"/>
              </a:rPr>
            </a:br>
            <a:r>
              <a:rPr lang="en-US" dirty="0" smtClean="0">
                <a:ea typeface="ＭＳ Ｐゴシック" charset="0"/>
              </a:rPr>
              <a:t/>
            </a:r>
            <a:br>
              <a:rPr lang="en-US" dirty="0" smtClean="0">
                <a:ea typeface="ＭＳ Ｐゴシック" charset="0"/>
              </a:rPr>
            </a:br>
            <a:r>
              <a:rPr lang="en-US" dirty="0" smtClean="0">
                <a:ea typeface="ＭＳ Ｐゴシック" charset="0"/>
              </a:rPr>
              <a:t/>
            </a:r>
            <a:br>
              <a:rPr lang="en-US" dirty="0" smtClean="0">
                <a:ea typeface="ＭＳ Ｐゴシック" charset="0"/>
              </a:rPr>
            </a:br>
            <a:r>
              <a:rPr lang="en-US" dirty="0" smtClean="0">
                <a:ea typeface="ＭＳ Ｐゴシック" charset="0"/>
              </a:rPr>
              <a:t/>
            </a:r>
            <a:br>
              <a:rPr lang="en-US" dirty="0" smtClean="0">
                <a:ea typeface="ＭＳ Ｐゴシック" charset="0"/>
              </a:rPr>
            </a:br>
            <a:endParaRPr lang="en-US" sz="1600" b="0" dirty="0">
              <a:ea typeface="ＭＳ Ｐゴシック" charset="0"/>
            </a:endParaRPr>
          </a:p>
        </p:txBody>
      </p:sp>
      <p:sp>
        <p:nvSpPr>
          <p:cNvPr id="3" name="Subtitle 2"/>
          <p:cNvSpPr>
            <a:spLocks noGrp="1"/>
          </p:cNvSpPr>
          <p:nvPr>
            <p:ph type="subTitle" idx="1"/>
          </p:nvPr>
        </p:nvSpPr>
        <p:spPr>
          <a:xfrm>
            <a:off x="357188" y="3279775"/>
            <a:ext cx="8482012" cy="1901825"/>
          </a:xfrm>
          <a:effectLst>
            <a:outerShdw blurRad="50800" dist="38100" dir="2700000" algn="tl" rotWithShape="0">
              <a:prstClr val="black">
                <a:alpha val="40000"/>
              </a:prstClr>
            </a:outerShdw>
          </a:effectLst>
        </p:spPr>
        <p:txBody>
          <a:bodyPr/>
          <a:lstStyle/>
          <a:p>
            <a:pPr algn="ctr">
              <a:defRPr/>
            </a:pPr>
            <a:r>
              <a:rPr lang="en-US" sz="2800" b="1" dirty="0" smtClean="0">
                <a:latin typeface="Georgia" panose="02040502050405020303" pitchFamily="18" charset="0"/>
                <a:ea typeface="ＭＳ Ｐゴシック" charset="0"/>
              </a:rPr>
              <a:t>Welcome</a:t>
            </a:r>
            <a:r>
              <a:rPr lang="en-US" sz="2800" b="1" dirty="0">
                <a:latin typeface="Georgia" panose="02040502050405020303" pitchFamily="18" charset="0"/>
                <a:ea typeface="ＭＳ Ｐゴシック" charset="0"/>
              </a:rPr>
              <a:t> </a:t>
            </a:r>
            <a:r>
              <a:rPr lang="en-US" sz="2800" b="1" dirty="0" smtClean="0">
                <a:latin typeface="Georgia" panose="02040502050405020303" pitchFamily="18" charset="0"/>
                <a:ea typeface="ＭＳ Ｐゴシック" charset="0"/>
              </a:rPr>
              <a:t>to the </a:t>
            </a:r>
          </a:p>
          <a:p>
            <a:pPr algn="ctr">
              <a:defRPr/>
            </a:pPr>
            <a:r>
              <a:rPr lang="en-US" sz="2800" b="1" dirty="0" smtClean="0">
                <a:latin typeface="Georgia" panose="02040502050405020303" pitchFamily="18" charset="0"/>
                <a:ea typeface="ＭＳ Ｐゴシック" charset="0"/>
              </a:rPr>
              <a:t>Million </a:t>
            </a:r>
            <a:r>
              <a:rPr lang="en-US" sz="2800" b="1" dirty="0">
                <a:latin typeface="Georgia" panose="02040502050405020303" pitchFamily="18" charset="0"/>
                <a:ea typeface="ＭＳ Ｐゴシック" charset="0"/>
              </a:rPr>
              <a:t>Veteran </a:t>
            </a:r>
            <a:r>
              <a:rPr lang="en-US" sz="2800" b="1" dirty="0" smtClean="0">
                <a:latin typeface="Georgia" panose="02040502050405020303" pitchFamily="18" charset="0"/>
                <a:ea typeface="ＭＳ Ｐゴシック" charset="0"/>
              </a:rPr>
              <a:t>Program</a:t>
            </a:r>
            <a:endParaRPr lang="en-US" sz="2800" b="1" dirty="0">
              <a:latin typeface="Georgia" panose="02040502050405020303" pitchFamily="18" charset="0"/>
              <a:ea typeface="ＭＳ Ｐゴシック" charset="0"/>
            </a:endParaRPr>
          </a:p>
          <a:p>
            <a:pPr algn="ctr">
              <a:defRPr/>
            </a:pPr>
            <a:r>
              <a:rPr lang="en-US" sz="2800" b="1" dirty="0">
                <a:latin typeface="Georgia" panose="02040502050405020303" pitchFamily="18" charset="0"/>
                <a:ea typeface="ＭＳ Ｐゴシック" charset="0"/>
              </a:rPr>
              <a:t>Industry </a:t>
            </a:r>
            <a:r>
              <a:rPr lang="en-US" sz="2800" b="1" dirty="0" smtClean="0">
                <a:latin typeface="Georgia" panose="02040502050405020303" pitchFamily="18" charset="0"/>
                <a:ea typeface="ＭＳ Ｐゴシック" charset="0"/>
              </a:rPr>
              <a:t>Day!</a:t>
            </a:r>
            <a:endParaRPr lang="en-US" sz="2800" b="1" dirty="0">
              <a:latin typeface="Georgia" panose="02040502050405020303" pitchFamily="18" charset="0"/>
              <a:ea typeface="ＭＳ Ｐゴシック" charset="0"/>
            </a:endParaRPr>
          </a:p>
          <a:p>
            <a:pPr algn="ctr">
              <a:defRPr/>
            </a:pPr>
            <a:endParaRPr lang="en-US" sz="2800" b="1" dirty="0" smtClean="0">
              <a:latin typeface="Georgia" panose="02040502050405020303" pitchFamily="18" charset="0"/>
              <a:ea typeface="ＭＳ Ｐゴシック" charset="0"/>
            </a:endParaRPr>
          </a:p>
          <a:p>
            <a:pPr algn="ctr">
              <a:buFont typeface="Arial" pitchFamily="34" charset="0"/>
              <a:buNone/>
              <a:defRPr/>
            </a:pPr>
            <a:endParaRPr lang="en-US" sz="3600" b="1" dirty="0" smtClean="0">
              <a:ea typeface="ＭＳ Ｐゴシック" charset="0"/>
            </a:endParaRPr>
          </a:p>
          <a:p>
            <a:pPr algn="ctr">
              <a:buFont typeface="Arial" pitchFamily="34" charset="0"/>
              <a:buNone/>
              <a:defRPr/>
            </a:pPr>
            <a:endParaRPr lang="en-US" sz="2400" b="1" dirty="0" smtClean="0">
              <a:ea typeface="ＭＳ Ｐゴシック" charset="0"/>
            </a:endParaRPr>
          </a:p>
          <a:p>
            <a:pPr algn="ctr">
              <a:buFont typeface="Arial" pitchFamily="34" charset="0"/>
              <a:buNone/>
              <a:defRPr/>
            </a:pPr>
            <a:endParaRPr lang="en-US" b="1" spc="100" dirty="0" smtClean="0">
              <a:ea typeface="ＭＳ Ｐゴシック" charset="0"/>
              <a:cs typeface="Calibri"/>
            </a:endParaRPr>
          </a:p>
        </p:txBody>
      </p:sp>
    </p:spTree>
    <p:extLst>
      <p:ext uri="{BB962C8B-B14F-4D97-AF65-F5344CB8AC3E}">
        <p14:creationId xmlns:p14="http://schemas.microsoft.com/office/powerpoint/2010/main" val="10634387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8653463" y="6249988"/>
            <a:ext cx="490537" cy="365125"/>
          </a:xfrm>
        </p:spPr>
        <p:txBody>
          <a:bodyPr/>
          <a:lstStyle/>
          <a:p>
            <a:pPr>
              <a:defRPr/>
            </a:pPr>
            <a:fld id="{2B7910F0-7E5C-4853-BA4D-9C5BD7CDAB9B}" type="slidenum">
              <a:rPr lang="en-US">
                <a:solidFill>
                  <a:prstClr val="black">
                    <a:tint val="75000"/>
                  </a:prstClr>
                </a:solidFill>
              </a:rPr>
              <a:pPr>
                <a:defRPr/>
              </a:pPr>
              <a:t>2</a:t>
            </a:fld>
            <a:endParaRPr lang="en-US" dirty="0">
              <a:solidFill>
                <a:prstClr val="black">
                  <a:tint val="75000"/>
                </a:prstClr>
              </a:solidFill>
            </a:endParaRPr>
          </a:p>
        </p:txBody>
      </p:sp>
      <p:sp>
        <p:nvSpPr>
          <p:cNvPr id="8" name="Rectangle 7"/>
          <p:cNvSpPr/>
          <p:nvPr/>
        </p:nvSpPr>
        <p:spPr>
          <a:xfrm>
            <a:off x="1295400" y="1143000"/>
            <a:ext cx="6705600" cy="3416320"/>
          </a:xfrm>
          <a:prstGeom prst="rect">
            <a:avLst/>
          </a:prstGeom>
        </p:spPr>
        <p:txBody>
          <a:bodyPr wrap="square">
            <a:spAutoFit/>
          </a:bodyPr>
          <a:lstStyle/>
          <a:p>
            <a:pPr algn="ctr"/>
            <a:r>
              <a:rPr lang="en-US" b="1" dirty="0">
                <a:solidFill>
                  <a:schemeClr val="bg1"/>
                </a:solidFill>
                <a:latin typeface="Times New Roman"/>
                <a:ea typeface="Times New Roman"/>
              </a:rPr>
              <a:t>Million Veteran Program (MVP</a:t>
            </a:r>
            <a:r>
              <a:rPr lang="en-US" b="1" dirty="0" smtClean="0">
                <a:solidFill>
                  <a:schemeClr val="bg1"/>
                </a:solidFill>
                <a:latin typeface="Times New Roman"/>
                <a:ea typeface="Times New Roman"/>
              </a:rPr>
              <a:t>)</a:t>
            </a:r>
          </a:p>
          <a:p>
            <a:pPr algn="ctr"/>
            <a:r>
              <a:rPr lang="en-US" b="1" dirty="0" smtClean="0">
                <a:solidFill>
                  <a:schemeClr val="bg1"/>
                </a:solidFill>
                <a:latin typeface="Times New Roman"/>
                <a:ea typeface="Times New Roman"/>
              </a:rPr>
              <a:t>Industry Day</a:t>
            </a:r>
            <a:endParaRPr lang="en-US" b="1" dirty="0">
              <a:solidFill>
                <a:schemeClr val="bg1"/>
              </a:solidFill>
              <a:latin typeface="Times New Roman"/>
              <a:ea typeface="Times New Roman"/>
            </a:endParaRPr>
          </a:p>
          <a:p>
            <a:pPr algn="ctr"/>
            <a:r>
              <a:rPr lang="en-US" b="1" dirty="0" smtClean="0">
                <a:solidFill>
                  <a:schemeClr val="bg1"/>
                </a:solidFill>
                <a:latin typeface="Times New Roman"/>
                <a:ea typeface="Times New Roman"/>
              </a:rPr>
              <a:t>Agenda</a:t>
            </a:r>
            <a:endParaRPr lang="en-US" dirty="0">
              <a:solidFill>
                <a:schemeClr val="bg1"/>
              </a:solidFill>
              <a:latin typeface="Times New Roman"/>
              <a:ea typeface="Times New Roman"/>
            </a:endParaRPr>
          </a:p>
          <a:p>
            <a:pPr algn="ctr"/>
            <a:r>
              <a:rPr lang="en-US" b="1" dirty="0" smtClean="0">
                <a:solidFill>
                  <a:schemeClr val="bg1"/>
                </a:solidFill>
                <a:latin typeface="Times New Roman"/>
                <a:ea typeface="Times New Roman"/>
              </a:rPr>
              <a:t>July 30 </a:t>
            </a:r>
            <a:r>
              <a:rPr lang="en-US" b="1" dirty="0">
                <a:solidFill>
                  <a:schemeClr val="bg1"/>
                </a:solidFill>
                <a:latin typeface="Times New Roman"/>
                <a:ea typeface="Times New Roman"/>
              </a:rPr>
              <a:t>– </a:t>
            </a:r>
            <a:r>
              <a:rPr lang="en-US" b="1" dirty="0" smtClean="0">
                <a:solidFill>
                  <a:schemeClr val="bg1"/>
                </a:solidFill>
                <a:latin typeface="Times New Roman"/>
                <a:ea typeface="Times New Roman"/>
              </a:rPr>
              <a:t>8:00AM-11:00AM</a:t>
            </a:r>
            <a:endParaRPr lang="en-US" dirty="0">
              <a:solidFill>
                <a:schemeClr val="bg1"/>
              </a:solidFill>
              <a:latin typeface="Times New Roman"/>
              <a:ea typeface="Times New Roman"/>
            </a:endParaRPr>
          </a:p>
          <a:p>
            <a:r>
              <a:rPr lang="en-US" dirty="0">
                <a:solidFill>
                  <a:schemeClr val="bg1"/>
                </a:solidFill>
                <a:latin typeface="Times New Roman"/>
                <a:ea typeface="Times New Roman"/>
              </a:rPr>
              <a:t> </a:t>
            </a:r>
          </a:p>
          <a:p>
            <a:r>
              <a:rPr lang="en-US" dirty="0" smtClean="0">
                <a:solidFill>
                  <a:schemeClr val="bg1"/>
                </a:solidFill>
                <a:latin typeface="Times New Roman"/>
                <a:ea typeface="Times New Roman"/>
              </a:rPr>
              <a:t>8:00AM </a:t>
            </a:r>
            <a:r>
              <a:rPr lang="en-US" dirty="0">
                <a:solidFill>
                  <a:schemeClr val="bg1"/>
                </a:solidFill>
                <a:latin typeface="Times New Roman"/>
                <a:ea typeface="Times New Roman"/>
              </a:rPr>
              <a:t>	</a:t>
            </a:r>
            <a:r>
              <a:rPr lang="en-US" dirty="0" smtClean="0">
                <a:solidFill>
                  <a:schemeClr val="bg1"/>
                </a:solidFill>
                <a:latin typeface="Times New Roman"/>
                <a:ea typeface="Times New Roman"/>
              </a:rPr>
              <a:t>Welcome and Overview; Rules of Behavior</a:t>
            </a:r>
          </a:p>
          <a:p>
            <a:r>
              <a:rPr lang="en-US" dirty="0" smtClean="0">
                <a:solidFill>
                  <a:schemeClr val="bg1"/>
                </a:solidFill>
                <a:latin typeface="Times New Roman"/>
                <a:ea typeface="Times New Roman"/>
              </a:rPr>
              <a:t>8:10AM</a:t>
            </a:r>
            <a:r>
              <a:rPr lang="en-US" dirty="0">
                <a:solidFill>
                  <a:schemeClr val="bg1"/>
                </a:solidFill>
                <a:latin typeface="Times New Roman"/>
                <a:ea typeface="Times New Roman"/>
              </a:rPr>
              <a:t>	</a:t>
            </a:r>
            <a:r>
              <a:rPr lang="en-US" dirty="0" smtClean="0">
                <a:solidFill>
                  <a:schemeClr val="bg1"/>
                </a:solidFill>
                <a:latin typeface="Times New Roman"/>
                <a:ea typeface="Times New Roman"/>
              </a:rPr>
              <a:t>Computing and Storage</a:t>
            </a:r>
            <a:endParaRPr lang="en-US" dirty="0">
              <a:solidFill>
                <a:schemeClr val="bg1"/>
              </a:solidFill>
              <a:latin typeface="Times New Roman"/>
              <a:ea typeface="Times New Roman"/>
            </a:endParaRPr>
          </a:p>
          <a:p>
            <a:r>
              <a:rPr lang="en-US" dirty="0" smtClean="0">
                <a:solidFill>
                  <a:schemeClr val="bg1"/>
                </a:solidFill>
                <a:latin typeface="Times New Roman"/>
                <a:ea typeface="Times New Roman"/>
              </a:rPr>
              <a:t>8:30AM</a:t>
            </a:r>
            <a:r>
              <a:rPr lang="en-US" dirty="0">
                <a:solidFill>
                  <a:schemeClr val="bg1"/>
                </a:solidFill>
                <a:latin typeface="Times New Roman"/>
                <a:ea typeface="Times New Roman"/>
              </a:rPr>
              <a:t>	</a:t>
            </a:r>
            <a:r>
              <a:rPr lang="en-US" dirty="0" smtClean="0">
                <a:solidFill>
                  <a:schemeClr val="bg1"/>
                </a:solidFill>
                <a:latin typeface="Times New Roman"/>
                <a:ea typeface="Times New Roman"/>
              </a:rPr>
              <a:t>Genomic Data Processing</a:t>
            </a:r>
            <a:endParaRPr lang="en-US" dirty="0">
              <a:solidFill>
                <a:schemeClr val="bg1"/>
              </a:solidFill>
              <a:latin typeface="Times New Roman"/>
              <a:ea typeface="Times New Roman"/>
            </a:endParaRPr>
          </a:p>
          <a:p>
            <a:r>
              <a:rPr lang="en-US" dirty="0" smtClean="0">
                <a:solidFill>
                  <a:schemeClr val="bg1"/>
                </a:solidFill>
                <a:latin typeface="Times New Roman"/>
                <a:ea typeface="Times New Roman"/>
              </a:rPr>
              <a:t>9:00AM 	</a:t>
            </a:r>
            <a:r>
              <a:rPr lang="en-US" dirty="0" err="1" smtClean="0">
                <a:solidFill>
                  <a:schemeClr val="bg1"/>
                </a:solidFill>
                <a:latin typeface="Times New Roman"/>
                <a:ea typeface="Times New Roman"/>
              </a:rPr>
              <a:t>Phenomics</a:t>
            </a:r>
            <a:endParaRPr lang="en-US" dirty="0">
              <a:solidFill>
                <a:schemeClr val="bg1"/>
              </a:solidFill>
              <a:latin typeface="Times New Roman"/>
              <a:ea typeface="Times New Roman"/>
            </a:endParaRPr>
          </a:p>
          <a:p>
            <a:r>
              <a:rPr lang="en-US" dirty="0" smtClean="0">
                <a:solidFill>
                  <a:schemeClr val="bg1"/>
                </a:solidFill>
                <a:latin typeface="Times New Roman"/>
                <a:ea typeface="Times New Roman"/>
              </a:rPr>
              <a:t>9:20AM	Data Marts and Data Access</a:t>
            </a:r>
          </a:p>
          <a:p>
            <a:r>
              <a:rPr lang="en-US" dirty="0" smtClean="0">
                <a:solidFill>
                  <a:schemeClr val="bg1"/>
                </a:solidFill>
                <a:latin typeface="Times New Roman"/>
                <a:ea typeface="Times New Roman"/>
              </a:rPr>
              <a:t>9:40AM 	Participant Outreach</a:t>
            </a:r>
          </a:p>
          <a:p>
            <a:r>
              <a:rPr lang="en-US" dirty="0" smtClean="0">
                <a:solidFill>
                  <a:schemeClr val="bg1"/>
                </a:solidFill>
                <a:latin typeface="Times New Roman"/>
                <a:ea typeface="Times New Roman"/>
              </a:rPr>
              <a:t>10:00AM  Open Forum/Q&amp;A</a:t>
            </a:r>
            <a:endParaRPr lang="en-US" dirty="0">
              <a:solidFill>
                <a:schemeClr val="bg1"/>
              </a:solidFill>
              <a:latin typeface="Times New Roman"/>
              <a:ea typeface="Times New Roman"/>
            </a:endParaRPr>
          </a:p>
        </p:txBody>
      </p:sp>
    </p:spTree>
    <p:extLst>
      <p:ext uri="{BB962C8B-B14F-4D97-AF65-F5344CB8AC3E}">
        <p14:creationId xmlns:p14="http://schemas.microsoft.com/office/powerpoint/2010/main" val="349984339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p:txBody>
          <a:bodyPr/>
          <a:lstStyle/>
          <a:p>
            <a:pPr>
              <a:defRPr/>
            </a:pPr>
            <a:fld id="{90045CAB-FA0C-4653-9CF0-824D37B37885}" type="slidenum">
              <a:rPr lang="en-US" smtClean="0"/>
              <a:pPr>
                <a:defRPr/>
              </a:pPr>
              <a:t>3</a:t>
            </a:fld>
            <a:endParaRPr lang="en-US"/>
          </a:p>
        </p:txBody>
      </p:sp>
      <p:pic>
        <p:nvPicPr>
          <p:cNvPr id="1027" name="Picture 3" descr="MVP%20Logo[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91400" y="5486400"/>
            <a:ext cx="1460314" cy="1219200"/>
          </a:xfrm>
          <a:prstGeom prst="rect">
            <a:avLst/>
          </a:prstGeom>
          <a:solidFill>
            <a:srgbClr val="FFFFFF">
              <a:shade val="85000"/>
            </a:srgbClr>
          </a:solidFill>
          <a:ln w="88900" cap="sq">
            <a:solidFill>
              <a:srgbClr val="FFFFFF"/>
            </a:solidFill>
            <a:miter lim="800000"/>
          </a:ln>
          <a:effectLst/>
          <a:extLst/>
        </p:spPr>
      </p:pic>
      <p:sp>
        <p:nvSpPr>
          <p:cNvPr id="6" name="Title 1"/>
          <p:cNvSpPr>
            <a:spLocks noGrp="1"/>
          </p:cNvSpPr>
          <p:nvPr>
            <p:ph type="title"/>
          </p:nvPr>
        </p:nvSpPr>
        <p:spPr>
          <a:xfrm>
            <a:off x="381000" y="309563"/>
            <a:ext cx="6934200" cy="1290637"/>
          </a:xfrm>
        </p:spPr>
        <p:txBody>
          <a:bodyPr/>
          <a:lstStyle/>
          <a:p>
            <a:r>
              <a:rPr lang="en-US" sz="3200" b="1" dirty="0"/>
              <a:t>Meeting </a:t>
            </a:r>
            <a:r>
              <a:rPr lang="en-US" sz="3200" b="1" dirty="0" smtClean="0"/>
              <a:t>Reminders</a:t>
            </a:r>
            <a:endParaRPr lang="en-US" dirty="0"/>
          </a:p>
        </p:txBody>
      </p:sp>
      <p:sp>
        <p:nvSpPr>
          <p:cNvPr id="7" name="Content Placeholder 2"/>
          <p:cNvSpPr>
            <a:spLocks noGrp="1"/>
          </p:cNvSpPr>
          <p:nvPr>
            <p:ph idx="1"/>
          </p:nvPr>
        </p:nvSpPr>
        <p:spPr>
          <a:xfrm>
            <a:off x="457200" y="1935650"/>
            <a:ext cx="8229600" cy="4190513"/>
          </a:xfrm>
        </p:spPr>
        <p:txBody>
          <a:bodyPr/>
          <a:lstStyle/>
          <a:p>
            <a:pPr lvl="0">
              <a:buFont typeface="+mj-lt"/>
              <a:buAutoNum type="arabicPeriod"/>
            </a:pPr>
            <a:r>
              <a:rPr lang="en-US" sz="2400" dirty="0" smtClean="0"/>
              <a:t>Please be sure to sign in at the desk.</a:t>
            </a:r>
          </a:p>
          <a:p>
            <a:pPr lvl="0">
              <a:buFont typeface="+mj-lt"/>
              <a:buAutoNum type="arabicPeriod"/>
            </a:pPr>
            <a:r>
              <a:rPr lang="en-US" sz="2400" dirty="0" smtClean="0"/>
              <a:t>Notecards are available for recording any questions you wish to ask anonymously.  Please submit them in the designated box. </a:t>
            </a:r>
            <a:endParaRPr lang="en-US" sz="2400" dirty="0"/>
          </a:p>
          <a:p>
            <a:pPr lvl="0">
              <a:buFont typeface="+mj-lt"/>
              <a:buAutoNum type="arabicPeriod"/>
            </a:pPr>
            <a:r>
              <a:rPr lang="en-US" sz="2400" dirty="0" smtClean="0"/>
              <a:t>Following presentations, questions </a:t>
            </a:r>
            <a:r>
              <a:rPr lang="en-US" sz="2400" dirty="0"/>
              <a:t>will be entertained as time allows.</a:t>
            </a:r>
          </a:p>
          <a:p>
            <a:pPr marL="0" indent="0">
              <a:buNone/>
            </a:pPr>
            <a:endParaRPr lang="en-US" dirty="0"/>
          </a:p>
        </p:txBody>
      </p:sp>
    </p:spTree>
    <p:extLst>
      <p:ext uri="{BB962C8B-B14F-4D97-AF65-F5344CB8AC3E}">
        <p14:creationId xmlns:p14="http://schemas.microsoft.com/office/powerpoint/2010/main" val="34283947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MVP%20Logo[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31286" y="5562600"/>
            <a:ext cx="1460314" cy="1219200"/>
          </a:xfrm>
          <a:prstGeom prst="rect">
            <a:avLst/>
          </a:prstGeom>
          <a:solidFill>
            <a:srgbClr val="FFFFFF">
              <a:shade val="85000"/>
            </a:srgbClr>
          </a:solidFill>
          <a:ln w="88900" cap="sq">
            <a:solidFill>
              <a:srgbClr val="FFFFFF"/>
            </a:solidFill>
            <a:miter lim="800000"/>
          </a:ln>
          <a:effectLst/>
          <a:extLst/>
        </p:spPr>
      </p:pic>
      <p:sp>
        <p:nvSpPr>
          <p:cNvPr id="2" name="Title 1"/>
          <p:cNvSpPr>
            <a:spLocks noGrp="1"/>
          </p:cNvSpPr>
          <p:nvPr>
            <p:ph type="title"/>
          </p:nvPr>
        </p:nvSpPr>
        <p:spPr>
          <a:xfrm>
            <a:off x="381000" y="309563"/>
            <a:ext cx="6934200" cy="1290637"/>
          </a:xfrm>
        </p:spPr>
        <p:txBody>
          <a:bodyPr/>
          <a:lstStyle/>
          <a:p>
            <a:r>
              <a:rPr lang="en-US" sz="3600" dirty="0"/>
              <a:t>Industry Day Rules of Behavior</a:t>
            </a:r>
            <a:endParaRPr lang="en-US" sz="3600" dirty="0">
              <a:latin typeface="Georgia" panose="02040502050405020303" pitchFamily="18" charset="0"/>
            </a:endParaRPr>
          </a:p>
        </p:txBody>
      </p:sp>
      <p:sp>
        <p:nvSpPr>
          <p:cNvPr id="3" name="Content Placeholder 2"/>
          <p:cNvSpPr>
            <a:spLocks noGrp="1"/>
          </p:cNvSpPr>
          <p:nvPr>
            <p:ph sz="half" idx="1"/>
          </p:nvPr>
        </p:nvSpPr>
        <p:spPr>
          <a:xfrm>
            <a:off x="317626" y="1676400"/>
            <a:ext cx="8216774" cy="4495800"/>
          </a:xfrm>
        </p:spPr>
        <p:txBody>
          <a:bodyPr>
            <a:noAutofit/>
          </a:bodyPr>
          <a:lstStyle/>
          <a:p>
            <a:pPr>
              <a:lnSpc>
                <a:spcPct val="115000"/>
              </a:lnSpc>
              <a:spcBef>
                <a:spcPts val="0"/>
              </a:spcBef>
              <a:spcAft>
                <a:spcPts val="1000"/>
              </a:spcAft>
            </a:pPr>
            <a:r>
              <a:rPr lang="en-US" sz="1200" dirty="0"/>
              <a:t>This Industry Day is held solely for </a:t>
            </a:r>
            <a:r>
              <a:rPr lang="en-US" sz="1200" u="sng" dirty="0"/>
              <a:t>information and planning purposes ONLY </a:t>
            </a:r>
            <a:r>
              <a:rPr lang="en-US" sz="1200" dirty="0"/>
              <a:t>and is not part of a Request for Proposals (RFP), a Request for Quotes (RFQ), an Invitation for Bids (IFB), or any other solicitation vehicle. Industry recommendations during this event may or may not be incorporated into future solicitations.</a:t>
            </a:r>
          </a:p>
          <a:p>
            <a:pPr>
              <a:lnSpc>
                <a:spcPct val="115000"/>
              </a:lnSpc>
              <a:spcBef>
                <a:spcPts val="0"/>
              </a:spcBef>
              <a:spcAft>
                <a:spcPts val="1000"/>
              </a:spcAft>
            </a:pPr>
            <a:r>
              <a:rPr lang="en-US" sz="1200" dirty="0"/>
              <a:t>VA expects to implement collaboration through a Cooperative Research and Development Agreement (CRADA). However, there may be contracting opportunities available as requirements planning continues to develop.</a:t>
            </a:r>
          </a:p>
          <a:p>
            <a:pPr>
              <a:lnSpc>
                <a:spcPct val="115000"/>
              </a:lnSpc>
              <a:spcBef>
                <a:spcPts val="0"/>
              </a:spcBef>
              <a:spcAft>
                <a:spcPts val="1000"/>
              </a:spcAft>
            </a:pPr>
            <a:r>
              <a:rPr lang="en-US" sz="1200" dirty="0"/>
              <a:t>The presentation of the information and submission of feedback/comments from industry, is </a:t>
            </a:r>
            <a:r>
              <a:rPr lang="en-US" sz="1200" u="sng" dirty="0"/>
              <a:t>considered an exchange of information before receipt of proposals (FAR 15.201). </a:t>
            </a:r>
          </a:p>
          <a:p>
            <a:pPr lvl="1">
              <a:lnSpc>
                <a:spcPct val="115000"/>
              </a:lnSpc>
              <a:spcBef>
                <a:spcPts val="0"/>
              </a:spcBef>
              <a:spcAft>
                <a:spcPts val="1000"/>
              </a:spcAft>
            </a:pPr>
            <a:r>
              <a:rPr lang="en-US" sz="1200" u="sng" dirty="0"/>
              <a:t>FAR 15.201(b): </a:t>
            </a:r>
            <a:r>
              <a:rPr lang="en-US" sz="1200" dirty="0"/>
              <a:t>The purpose of exchanging information is to improve the understanding of Government requirements and industry capabilities, thereby allowing potential </a:t>
            </a:r>
            <a:r>
              <a:rPr lang="en-US" sz="1200" dirty="0" err="1"/>
              <a:t>offerors</a:t>
            </a:r>
            <a:r>
              <a:rPr lang="en-US" sz="1200" dirty="0"/>
              <a:t> to judge whether or how they can satisfy the Government's requirements, and enhancing the Government's ability to obtain quality supplies and services, ascertain reasonable prices, and increase efficiency in proposal preparation, proposal evaluation, negotiation, and contract award.</a:t>
            </a:r>
          </a:p>
          <a:p>
            <a:pPr>
              <a:lnSpc>
                <a:spcPct val="115000"/>
              </a:lnSpc>
              <a:spcBef>
                <a:spcPts val="0"/>
              </a:spcBef>
              <a:spcAft>
                <a:spcPts val="1000"/>
              </a:spcAft>
            </a:pPr>
            <a:r>
              <a:rPr lang="en-US" sz="1200" dirty="0"/>
              <a:t>No information presented concerning potential VA requirements, future contract requirements, timelines, or dates shall be considered final.  Only information released within a formal solicitation(s) or agreement shall be considered final.</a:t>
            </a:r>
          </a:p>
          <a:p>
            <a:pPr>
              <a:lnSpc>
                <a:spcPct val="115000"/>
              </a:lnSpc>
              <a:spcBef>
                <a:spcPts val="0"/>
              </a:spcBef>
              <a:spcAft>
                <a:spcPts val="1000"/>
              </a:spcAft>
            </a:pPr>
            <a:r>
              <a:rPr lang="en-US" sz="1200" dirty="0"/>
              <a:t>Industry responses, attendance/participation, expressions of interest, or any other response shall not be considered offers and cannot and will not be accepted by the Government to form a binding contract. </a:t>
            </a:r>
          </a:p>
        </p:txBody>
      </p:sp>
      <p:sp>
        <p:nvSpPr>
          <p:cNvPr id="5" name="Slide Number Placeholder 4"/>
          <p:cNvSpPr>
            <a:spLocks noGrp="1"/>
          </p:cNvSpPr>
          <p:nvPr>
            <p:ph type="sldNum" sz="quarter" idx="10"/>
          </p:nvPr>
        </p:nvSpPr>
        <p:spPr/>
        <p:txBody>
          <a:bodyPr/>
          <a:lstStyle/>
          <a:p>
            <a:pPr>
              <a:defRPr/>
            </a:pPr>
            <a:fld id="{90045CAB-FA0C-4653-9CF0-824D37B37885}" type="slidenum">
              <a:rPr lang="en-US" smtClean="0"/>
              <a:pPr>
                <a:defRPr/>
              </a:pPr>
              <a:t>4</a:t>
            </a:fld>
            <a:endParaRPr lang="en-US"/>
          </a:p>
        </p:txBody>
      </p:sp>
    </p:spTree>
    <p:extLst>
      <p:ext uri="{BB962C8B-B14F-4D97-AF65-F5344CB8AC3E}">
        <p14:creationId xmlns:p14="http://schemas.microsoft.com/office/powerpoint/2010/main" val="180333219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0999" y="309563"/>
            <a:ext cx="8470715" cy="1290637"/>
          </a:xfrm>
        </p:spPr>
        <p:txBody>
          <a:bodyPr/>
          <a:lstStyle/>
          <a:p>
            <a:r>
              <a:rPr lang="en-US" sz="3200" dirty="0"/>
              <a:t>Continued - </a:t>
            </a:r>
            <a:r>
              <a:rPr lang="en-US" sz="3600" dirty="0"/>
              <a:t>Industry</a:t>
            </a:r>
            <a:r>
              <a:rPr lang="en-US" sz="3200" dirty="0"/>
              <a:t> Day Rules of Behavior</a:t>
            </a:r>
            <a:endParaRPr lang="en-US" sz="3200" dirty="0">
              <a:latin typeface="Georgia" panose="02040502050405020303" pitchFamily="18" charset="0"/>
            </a:endParaRPr>
          </a:p>
        </p:txBody>
      </p:sp>
      <p:sp>
        <p:nvSpPr>
          <p:cNvPr id="3" name="Content Placeholder 2"/>
          <p:cNvSpPr>
            <a:spLocks noGrp="1"/>
          </p:cNvSpPr>
          <p:nvPr>
            <p:ph sz="half" idx="1"/>
          </p:nvPr>
        </p:nvSpPr>
        <p:spPr>
          <a:xfrm>
            <a:off x="533400" y="1905000"/>
            <a:ext cx="8001000" cy="3810000"/>
          </a:xfrm>
        </p:spPr>
        <p:txBody>
          <a:bodyPr>
            <a:normAutofit fontScale="92500" lnSpcReduction="20000"/>
          </a:bodyPr>
          <a:lstStyle/>
          <a:p>
            <a:r>
              <a:rPr lang="en-US" dirty="0"/>
              <a:t>Information presented and shared, along with all Questions and Answers, will be recorded and publicized on FBO.gov along with a copy of the attendance roster, and any materials presented or distributed.</a:t>
            </a:r>
          </a:p>
          <a:p>
            <a:r>
              <a:rPr lang="en-US" dirty="0" smtClean="0"/>
              <a:t>If </a:t>
            </a:r>
            <a:r>
              <a:rPr lang="en-US" dirty="0"/>
              <a:t>you wish to ask a question anonymously, please write your question and place it in the designated spot.</a:t>
            </a:r>
          </a:p>
          <a:p>
            <a:r>
              <a:rPr lang="en-US" dirty="0" smtClean="0"/>
              <a:t>One-on-one </a:t>
            </a:r>
            <a:r>
              <a:rPr lang="en-US" dirty="0"/>
              <a:t>session notes will not be made publically available. However, </a:t>
            </a:r>
            <a:r>
              <a:rPr lang="en-US" u="sng" dirty="0"/>
              <a:t>if information is disclosed that would create an unfair competitive advantage</a:t>
            </a:r>
            <a:r>
              <a:rPr lang="en-US" dirty="0"/>
              <a:t>, that information must be made available to the public.</a:t>
            </a:r>
          </a:p>
          <a:p>
            <a:r>
              <a:rPr lang="en-US" dirty="0" smtClean="0"/>
              <a:t>Please  </a:t>
            </a:r>
            <a:r>
              <a:rPr lang="en-US" dirty="0"/>
              <a:t>advise </a:t>
            </a:r>
            <a:r>
              <a:rPr lang="en-US" u="sng" dirty="0"/>
              <a:t>prior to </a:t>
            </a:r>
            <a:r>
              <a:rPr lang="en-US" u="sng" dirty="0" smtClean="0"/>
              <a:t>one-on-one </a:t>
            </a:r>
            <a:r>
              <a:rPr lang="en-US" u="sng" dirty="0"/>
              <a:t>meetings if any information is considered Proprietary or Confidential</a:t>
            </a:r>
            <a:r>
              <a:rPr lang="en-US" dirty="0"/>
              <a:t>. Federal employees are reminded that 18 U.S. Code § 1905 makes it a crime for a federal employee to disclose confidential information.</a:t>
            </a:r>
          </a:p>
          <a:p>
            <a:r>
              <a:rPr lang="en-US" dirty="0" smtClean="0"/>
              <a:t>Communication </a:t>
            </a:r>
            <a:r>
              <a:rPr lang="en-US" dirty="0"/>
              <a:t>after this event is encouraged to go through Keith Costantino (Contracting Officer) </a:t>
            </a:r>
            <a:r>
              <a:rPr lang="en-US" dirty="0">
                <a:hlinkClick r:id="rId3"/>
              </a:rPr>
              <a:t>keith.costantino@va.gov</a:t>
            </a:r>
            <a:r>
              <a:rPr lang="en-US" dirty="0"/>
              <a:t> or Jennifer Moser </a:t>
            </a:r>
            <a:r>
              <a:rPr lang="en-US" dirty="0">
                <a:hlinkClick r:id="rId4"/>
              </a:rPr>
              <a:t>jennifer.moser@va.gov</a:t>
            </a:r>
            <a:r>
              <a:rPr lang="en-US" dirty="0"/>
              <a:t>. </a:t>
            </a:r>
          </a:p>
          <a:p>
            <a:r>
              <a:rPr lang="en-US" dirty="0" smtClean="0"/>
              <a:t>As </a:t>
            </a:r>
            <a:r>
              <a:rPr lang="en-US" dirty="0"/>
              <a:t>stated in the FBO.gov posting, </a:t>
            </a:r>
            <a:r>
              <a:rPr lang="en-US" u="sng" dirty="0"/>
              <a:t>attendees are solely responsible for all expenses associated with attending this Industry Day.</a:t>
            </a:r>
            <a:r>
              <a:rPr lang="en-US" dirty="0"/>
              <a:t> No compensation is provided for industry participation, lodging, or any other expenses.</a:t>
            </a:r>
          </a:p>
          <a:p>
            <a:r>
              <a:rPr lang="en-US" sz="2000" u="sng" dirty="0" smtClean="0"/>
              <a:t>No </a:t>
            </a:r>
            <a:r>
              <a:rPr lang="en-US" sz="2000" u="sng" dirty="0"/>
              <a:t>agreements, promises, or other commitments shall be made or implied </a:t>
            </a:r>
            <a:r>
              <a:rPr lang="en-US" dirty="0"/>
              <a:t>by the Government or industry participants during this event</a:t>
            </a:r>
            <a:r>
              <a:rPr lang="en-US" dirty="0" smtClean="0"/>
              <a:t>.</a:t>
            </a:r>
            <a:endParaRPr lang="en-US" dirty="0"/>
          </a:p>
        </p:txBody>
      </p:sp>
      <p:sp>
        <p:nvSpPr>
          <p:cNvPr id="5" name="Slide Number Placeholder 4"/>
          <p:cNvSpPr>
            <a:spLocks noGrp="1"/>
          </p:cNvSpPr>
          <p:nvPr>
            <p:ph type="sldNum" sz="quarter" idx="10"/>
          </p:nvPr>
        </p:nvSpPr>
        <p:spPr/>
        <p:txBody>
          <a:bodyPr/>
          <a:lstStyle/>
          <a:p>
            <a:pPr>
              <a:defRPr/>
            </a:pPr>
            <a:fld id="{90045CAB-FA0C-4653-9CF0-824D37B37885}" type="slidenum">
              <a:rPr lang="en-US" smtClean="0"/>
              <a:pPr>
                <a:defRPr/>
              </a:pPr>
              <a:t>5</a:t>
            </a:fld>
            <a:endParaRPr lang="en-US"/>
          </a:p>
        </p:txBody>
      </p:sp>
      <p:pic>
        <p:nvPicPr>
          <p:cNvPr id="1027" name="Picture 3" descr="MVP%20Logo[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391400" y="5486400"/>
            <a:ext cx="1460314" cy="1219200"/>
          </a:xfrm>
          <a:prstGeom prst="rect">
            <a:avLst/>
          </a:prstGeom>
          <a:solidFill>
            <a:srgbClr val="FFFFFF">
              <a:shade val="85000"/>
            </a:srgbClr>
          </a:solidFill>
          <a:ln w="88900" cap="sq">
            <a:solidFill>
              <a:srgbClr val="FFFFFF"/>
            </a:solidFill>
            <a:miter lim="800000"/>
          </a:ln>
          <a:effectLst/>
          <a:extLst/>
        </p:spPr>
      </p:pic>
    </p:spTree>
    <p:extLst>
      <p:ext uri="{BB962C8B-B14F-4D97-AF65-F5344CB8AC3E}">
        <p14:creationId xmlns:p14="http://schemas.microsoft.com/office/powerpoint/2010/main" val="899135366"/>
      </p:ext>
    </p:extLst>
  </p:cSld>
  <p:clrMapOvr>
    <a:masterClrMapping/>
  </p:clrMapOvr>
  <p:timing>
    <p:tnLst>
      <p:par>
        <p:cTn id="1" dur="indefinite" restart="never" nodeType="tmRoot"/>
      </p:par>
    </p:tnLst>
  </p:timing>
</p:sld>
</file>

<file path=ppt/theme/theme1.xml><?xml version="1.0" encoding="utf-8"?>
<a:theme xmlns:a="http://schemas.openxmlformats.org/drawingml/2006/main" name="MVP Industry Day_Slide Template">
  <a:themeElements>
    <a:clrScheme name="Custom 5">
      <a:dk1>
        <a:sysClr val="windowText" lastClr="000000"/>
      </a:dk1>
      <a:lt1>
        <a:sysClr val="window" lastClr="FFFFFF"/>
      </a:lt1>
      <a:dk2>
        <a:srgbClr val="FFFFFE"/>
      </a:dk2>
      <a:lt2>
        <a:srgbClr val="FFFFFE"/>
      </a:lt2>
      <a:accent1>
        <a:srgbClr val="0083BE"/>
      </a:accent1>
      <a:accent2>
        <a:srgbClr val="78BE20"/>
      </a:accent2>
      <a:accent3>
        <a:srgbClr val="C4262E"/>
      </a:accent3>
      <a:accent4>
        <a:srgbClr val="FF7F32"/>
      </a:accent4>
      <a:accent5>
        <a:srgbClr val="F3CF45"/>
      </a:accent5>
      <a:accent6>
        <a:srgbClr val="FFFFFE"/>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VHA_ApprovedTemplate_Sept2012">
  <a:themeElements>
    <a:clrScheme name="Custom 5">
      <a:dk1>
        <a:sysClr val="windowText" lastClr="000000"/>
      </a:dk1>
      <a:lt1>
        <a:sysClr val="window" lastClr="FFFFFF"/>
      </a:lt1>
      <a:dk2>
        <a:srgbClr val="FFFFFE"/>
      </a:dk2>
      <a:lt2>
        <a:srgbClr val="FFFFFE"/>
      </a:lt2>
      <a:accent1>
        <a:srgbClr val="0083BE"/>
      </a:accent1>
      <a:accent2>
        <a:srgbClr val="78BE20"/>
      </a:accent2>
      <a:accent3>
        <a:srgbClr val="C4262E"/>
      </a:accent3>
      <a:accent4>
        <a:srgbClr val="FF7F32"/>
      </a:accent4>
      <a:accent5>
        <a:srgbClr val="F3CF45"/>
      </a:accent5>
      <a:accent6>
        <a:srgbClr val="FFFFFE"/>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MVP Industry Day_Slide Template</Template>
  <TotalTime>61</TotalTime>
  <Words>566</Words>
  <Application>Microsoft Office PowerPoint</Application>
  <PresentationFormat>On-screen Show (4:3)</PresentationFormat>
  <Paragraphs>48</Paragraphs>
  <Slides>5</Slides>
  <Notes>4</Notes>
  <HiddenSlides>0</HiddenSlides>
  <MMClips>0</MMClips>
  <ScaleCrop>false</ScaleCrop>
  <HeadingPairs>
    <vt:vector size="4" baseType="variant">
      <vt:variant>
        <vt:lpstr>Theme</vt:lpstr>
      </vt:variant>
      <vt:variant>
        <vt:i4>2</vt:i4>
      </vt:variant>
      <vt:variant>
        <vt:lpstr>Slide Titles</vt:lpstr>
      </vt:variant>
      <vt:variant>
        <vt:i4>5</vt:i4>
      </vt:variant>
    </vt:vector>
  </HeadingPairs>
  <TitlesOfParts>
    <vt:vector size="7" baseType="lpstr">
      <vt:lpstr>MVP Industry Day_Slide Template</vt:lpstr>
      <vt:lpstr>VHA_ApprovedTemplate_Sept2012</vt:lpstr>
      <vt:lpstr>              </vt:lpstr>
      <vt:lpstr>PowerPoint Presentation</vt:lpstr>
      <vt:lpstr>Meeting Reminders</vt:lpstr>
      <vt:lpstr>Industry Day Rules of Behavior</vt:lpstr>
      <vt:lpstr>Continued - Industry Day Rules of Behavior</vt:lpstr>
    </vt:vector>
  </TitlesOfParts>
  <Company>Veteran Affairs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Department of Veterans Affairs</dc:creator>
  <cp:lastModifiedBy>Muralidhar, Sumitra</cp:lastModifiedBy>
  <cp:revision>4</cp:revision>
  <dcterms:created xsi:type="dcterms:W3CDTF">2015-07-29T17:31:25Z</dcterms:created>
  <dcterms:modified xsi:type="dcterms:W3CDTF">2015-07-30T11:23:15Z</dcterms:modified>
</cp:coreProperties>
</file>