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6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4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0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1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63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7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94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69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B17D6-6A3C-4026-AFAB-932EBDD9710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57452-5F71-437C-9FAF-B731080C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8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1589" y="119406"/>
            <a:ext cx="9144000" cy="493775"/>
          </a:xfrm>
        </p:spPr>
        <p:txBody>
          <a:bodyPr>
            <a:normAutofit/>
          </a:bodyPr>
          <a:lstStyle/>
          <a:p>
            <a:r>
              <a:rPr lang="en-US" sz="2400" dirty="0"/>
              <a:t>KISSIMMEE CBOC BLOCK LAYOUT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4782010" y="1418245"/>
            <a:ext cx="2270192" cy="35772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03904" y="2693383"/>
            <a:ext cx="1406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Work Pod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2538017" y="4299146"/>
            <a:ext cx="2005573" cy="458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P3 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2525140" y="3676757"/>
            <a:ext cx="2009861" cy="4645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 P3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2541825" y="3063551"/>
            <a:ext cx="2009861" cy="4534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 P2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2546443" y="2472910"/>
            <a:ext cx="1999166" cy="472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P2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2555139" y="1912886"/>
            <a:ext cx="1981775" cy="4712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P1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2526063" y="1369636"/>
            <a:ext cx="2002156" cy="453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P1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9895432" y="4487836"/>
            <a:ext cx="1340314" cy="53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 (</a:t>
            </a:r>
            <a:r>
              <a:rPr lang="en-US" dirty="0" err="1"/>
              <a:t>Psychi</a:t>
            </a:r>
            <a:r>
              <a:rPr lang="en-US" dirty="0"/>
              <a:t>)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9909866" y="3848894"/>
            <a:ext cx="1340314" cy="517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(Psycho) 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9902649" y="3220013"/>
            <a:ext cx="1354748" cy="5069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(Psycho)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9902649" y="2599704"/>
            <a:ext cx="1340314" cy="478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(screen) </a:t>
            </a:r>
          </a:p>
        </p:txBody>
      </p:sp>
      <p:sp>
        <p:nvSpPr>
          <p:cNvPr id="16" name="Rectangle: Rounded Corners 15"/>
          <p:cNvSpPr/>
          <p:nvPr/>
        </p:nvSpPr>
        <p:spPr>
          <a:xfrm>
            <a:off x="9888215" y="2028282"/>
            <a:ext cx="1354748" cy="4830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(screen)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9858102" y="998319"/>
            <a:ext cx="1354748" cy="3585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SW</a:t>
            </a:r>
          </a:p>
        </p:txBody>
      </p:sp>
      <p:sp>
        <p:nvSpPr>
          <p:cNvPr id="19" name="Rectangle: Rounded Corners 18"/>
          <p:cNvSpPr/>
          <p:nvPr/>
        </p:nvSpPr>
        <p:spPr>
          <a:xfrm>
            <a:off x="4782009" y="5188809"/>
            <a:ext cx="2423160" cy="10638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IN MAS 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7314168" y="682606"/>
            <a:ext cx="2100176" cy="585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Procedure Room</a:t>
            </a:r>
          </a:p>
        </p:txBody>
      </p:sp>
      <p:sp>
        <p:nvSpPr>
          <p:cNvPr id="21" name="Rectangle: Rounded Corners 20"/>
          <p:cNvSpPr/>
          <p:nvPr/>
        </p:nvSpPr>
        <p:spPr>
          <a:xfrm>
            <a:off x="2538017" y="4923441"/>
            <a:ext cx="1980130" cy="4475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TREATMENT     ROOM </a:t>
            </a:r>
          </a:p>
        </p:txBody>
      </p:sp>
      <p:sp>
        <p:nvSpPr>
          <p:cNvPr id="22" name="Rectangle: Rounded Corners 21"/>
          <p:cNvSpPr/>
          <p:nvPr/>
        </p:nvSpPr>
        <p:spPr>
          <a:xfrm>
            <a:off x="2511313" y="5563045"/>
            <a:ext cx="2002156" cy="4715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POLICE </a:t>
            </a:r>
          </a:p>
        </p:txBody>
      </p:sp>
      <p:sp>
        <p:nvSpPr>
          <p:cNvPr id="23" name="Rectangle: Rounded Corners 22"/>
          <p:cNvSpPr/>
          <p:nvPr/>
        </p:nvSpPr>
        <p:spPr>
          <a:xfrm>
            <a:off x="9865319" y="497147"/>
            <a:ext cx="1340315" cy="4252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SW</a:t>
            </a:r>
          </a:p>
        </p:txBody>
      </p:sp>
      <p:sp>
        <p:nvSpPr>
          <p:cNvPr id="24" name="Rectangle: Rounded Corners 23"/>
          <p:cNvSpPr/>
          <p:nvPr/>
        </p:nvSpPr>
        <p:spPr>
          <a:xfrm>
            <a:off x="2526063" y="721530"/>
            <a:ext cx="2002156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WH Exam Room W. bathroom	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BD3AABF-C863-45AA-8287-A4BA394E5BCC}"/>
              </a:ext>
            </a:extLst>
          </p:cNvPr>
          <p:cNvSpPr/>
          <p:nvPr/>
        </p:nvSpPr>
        <p:spPr>
          <a:xfrm>
            <a:off x="7452760" y="5651803"/>
            <a:ext cx="2072526" cy="470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HAS Enrollment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FD5531F-A182-436A-97FE-6F552298169A}"/>
              </a:ext>
            </a:extLst>
          </p:cNvPr>
          <p:cNvSpPr/>
          <p:nvPr/>
        </p:nvSpPr>
        <p:spPr>
          <a:xfrm>
            <a:off x="781544" y="1908588"/>
            <a:ext cx="1340314" cy="4089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ADMIN (2X)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66772D7-CF14-41D4-A28D-54B0B2AE8D11}"/>
              </a:ext>
            </a:extLst>
          </p:cNvPr>
          <p:cNvSpPr/>
          <p:nvPr/>
        </p:nvSpPr>
        <p:spPr>
          <a:xfrm>
            <a:off x="759642" y="2458418"/>
            <a:ext cx="1384119" cy="45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Tele-Retinal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640F4B-CD35-4414-AC9B-9283E0D4F648}"/>
              </a:ext>
            </a:extLst>
          </p:cNvPr>
          <p:cNvSpPr/>
          <p:nvPr/>
        </p:nvSpPr>
        <p:spPr>
          <a:xfrm>
            <a:off x="759642" y="3087294"/>
            <a:ext cx="1424371" cy="518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Telehealth Exam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B43AC16-FBBC-4CC0-9F27-869A37F2E688}"/>
              </a:ext>
            </a:extLst>
          </p:cNvPr>
          <p:cNvSpPr/>
          <p:nvPr/>
        </p:nvSpPr>
        <p:spPr>
          <a:xfrm>
            <a:off x="735108" y="3775588"/>
            <a:ext cx="1433186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Resident Consult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324CF86-00A9-4A83-B8F3-FF10D432A122}"/>
              </a:ext>
            </a:extLst>
          </p:cNvPr>
          <p:cNvSpPr/>
          <p:nvPr/>
        </p:nvSpPr>
        <p:spPr>
          <a:xfrm>
            <a:off x="759642" y="4480300"/>
            <a:ext cx="1384119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Resident  Consult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7987F7D-D5F0-447F-AA32-23F86E702C7C}"/>
              </a:ext>
            </a:extLst>
          </p:cNvPr>
          <p:cNvSpPr/>
          <p:nvPr/>
        </p:nvSpPr>
        <p:spPr>
          <a:xfrm>
            <a:off x="7343691" y="1418244"/>
            <a:ext cx="2070654" cy="4378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P4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27A158C-0711-4962-86B7-E8CF878A1FF5}"/>
              </a:ext>
            </a:extLst>
          </p:cNvPr>
          <p:cNvSpPr/>
          <p:nvPr/>
        </p:nvSpPr>
        <p:spPr>
          <a:xfrm>
            <a:off x="7360375" y="1956908"/>
            <a:ext cx="2092745" cy="520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P4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1F9462E-9A6A-46A0-A0E6-B1D57A2D28F6}"/>
              </a:ext>
            </a:extLst>
          </p:cNvPr>
          <p:cNvSpPr/>
          <p:nvPr/>
        </p:nvSpPr>
        <p:spPr>
          <a:xfrm>
            <a:off x="7399151" y="2597367"/>
            <a:ext cx="2053969" cy="521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P5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3DDF13E-2502-4A41-BA67-1F68B56401B8}"/>
              </a:ext>
            </a:extLst>
          </p:cNvPr>
          <p:cNvSpPr/>
          <p:nvPr/>
        </p:nvSpPr>
        <p:spPr>
          <a:xfrm>
            <a:off x="7402107" y="3223566"/>
            <a:ext cx="2085656" cy="495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P5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08924F31-05DF-4635-A73A-E405DD2A46CE}"/>
              </a:ext>
            </a:extLst>
          </p:cNvPr>
          <p:cNvSpPr/>
          <p:nvPr/>
        </p:nvSpPr>
        <p:spPr>
          <a:xfrm>
            <a:off x="7422347" y="3828394"/>
            <a:ext cx="2079743" cy="5197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P6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9C8BD1F-87AE-44CA-8FEE-F088CC3CA90A}"/>
              </a:ext>
            </a:extLst>
          </p:cNvPr>
          <p:cNvSpPr/>
          <p:nvPr/>
        </p:nvSpPr>
        <p:spPr>
          <a:xfrm>
            <a:off x="7422347" y="4448301"/>
            <a:ext cx="2102939" cy="547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 ROOM PRIMARY CARE P6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15260ED-E5BE-4392-9511-BE5364C23974}"/>
              </a:ext>
            </a:extLst>
          </p:cNvPr>
          <p:cNvSpPr/>
          <p:nvPr/>
        </p:nvSpPr>
        <p:spPr>
          <a:xfrm>
            <a:off x="4821168" y="682607"/>
            <a:ext cx="2184917" cy="6058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Conference Rm (Duo)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F4BD984B-70DE-4987-A76C-9934E9671FD8}"/>
              </a:ext>
            </a:extLst>
          </p:cNvPr>
          <p:cNvSpPr/>
          <p:nvPr/>
        </p:nvSpPr>
        <p:spPr>
          <a:xfrm>
            <a:off x="781544" y="497147"/>
            <a:ext cx="1335480" cy="649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Conference Rm (Duo)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EE63F43A-9279-41AE-8A56-544F08986930}"/>
              </a:ext>
            </a:extLst>
          </p:cNvPr>
          <p:cNvSpPr/>
          <p:nvPr/>
        </p:nvSpPr>
        <p:spPr>
          <a:xfrm>
            <a:off x="759642" y="5188809"/>
            <a:ext cx="1433185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 err="1"/>
              <a:t>Nurs</a:t>
            </a:r>
            <a:r>
              <a:rPr lang="en-US" dirty="0"/>
              <a:t> </a:t>
            </a:r>
            <a:r>
              <a:rPr lang="en-US" dirty="0" err="1"/>
              <a:t>Interv</a:t>
            </a:r>
            <a:r>
              <a:rPr lang="en-US" dirty="0"/>
              <a:t> Ex Room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6FF64FF-57BC-4BEF-BE46-D8FC5ACD9808}"/>
              </a:ext>
            </a:extLst>
          </p:cNvPr>
          <p:cNvSpPr/>
          <p:nvPr/>
        </p:nvSpPr>
        <p:spPr>
          <a:xfrm>
            <a:off x="797262" y="5915803"/>
            <a:ext cx="1386751" cy="6010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Lab with 3 stations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CB0D88EE-1DA9-4095-BE4C-83971E04BAFA}"/>
              </a:ext>
            </a:extLst>
          </p:cNvPr>
          <p:cNvSpPr/>
          <p:nvPr/>
        </p:nvSpPr>
        <p:spPr>
          <a:xfrm>
            <a:off x="9886970" y="5090165"/>
            <a:ext cx="1340314" cy="5126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 (</a:t>
            </a:r>
            <a:r>
              <a:rPr lang="en-US" dirty="0" err="1"/>
              <a:t>Psychi</a:t>
            </a:r>
            <a:r>
              <a:rPr lang="en-US" dirty="0"/>
              <a:t>)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AD0468D-42E5-4D12-8090-D545629DFA89}"/>
              </a:ext>
            </a:extLst>
          </p:cNvPr>
          <p:cNvSpPr/>
          <p:nvPr/>
        </p:nvSpPr>
        <p:spPr>
          <a:xfrm>
            <a:off x="9865320" y="5738874"/>
            <a:ext cx="1340314" cy="566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 (</a:t>
            </a:r>
            <a:r>
              <a:rPr lang="en-US" dirty="0" err="1"/>
              <a:t>Psychi</a:t>
            </a:r>
            <a:r>
              <a:rPr lang="en-US" dirty="0"/>
              <a:t>)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75E757FB-FA20-4D7F-821E-A5BE4C44D58F}"/>
              </a:ext>
            </a:extLst>
          </p:cNvPr>
          <p:cNvSpPr/>
          <p:nvPr/>
        </p:nvSpPr>
        <p:spPr>
          <a:xfrm>
            <a:off x="7422347" y="5109831"/>
            <a:ext cx="2102939" cy="42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C70A785-BF6E-40A5-B76E-94BBBC6F3784}"/>
              </a:ext>
            </a:extLst>
          </p:cNvPr>
          <p:cNvSpPr/>
          <p:nvPr/>
        </p:nvSpPr>
        <p:spPr>
          <a:xfrm>
            <a:off x="781544" y="1304926"/>
            <a:ext cx="1340314" cy="451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Prosthetics 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A2854EF-A99B-424E-9BBE-72795BF5892A}"/>
              </a:ext>
            </a:extLst>
          </p:cNvPr>
          <p:cNvSpPr/>
          <p:nvPr/>
        </p:nvSpPr>
        <p:spPr>
          <a:xfrm>
            <a:off x="9872536" y="1457671"/>
            <a:ext cx="1354748" cy="4630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MH Integration</a:t>
            </a:r>
          </a:p>
        </p:txBody>
      </p:sp>
    </p:spTree>
    <p:extLst>
      <p:ext uri="{BB962C8B-B14F-4D97-AF65-F5344CB8AC3E}">
        <p14:creationId xmlns:p14="http://schemas.microsoft.com/office/powerpoint/2010/main" val="1352861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147</Words>
  <Application>Microsoft Office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KISSIMMEE CBOC BLOCK LAYOUT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STEAD CBOC BLOCK LAYOUT</dc:title>
  <dc:creator>Rechtmann, Howard S.  (Miami VA)</dc:creator>
  <cp:lastModifiedBy>Velez Ramirez, Ricardo J.(Orlando)</cp:lastModifiedBy>
  <cp:revision>18</cp:revision>
  <dcterms:created xsi:type="dcterms:W3CDTF">2017-07-26T15:18:15Z</dcterms:created>
  <dcterms:modified xsi:type="dcterms:W3CDTF">2018-03-29T18:14:28Z</dcterms:modified>
</cp:coreProperties>
</file>