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9" r:id="rId5"/>
    <p:sldId id="258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D0274420-952C-428D-924E-F67E8BFA2319}">
          <p14:sldIdLst>
            <p14:sldId id="261"/>
            <p14:sldId id="256"/>
            <p14:sldId id="257"/>
            <p14:sldId id="259"/>
            <p14:sldId id="258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7" autoAdjust="0"/>
  </p:normalViewPr>
  <p:slideViewPr>
    <p:cSldViewPr>
      <p:cViewPr>
        <p:scale>
          <a:sx n="92" d="100"/>
          <a:sy n="92" d="100"/>
        </p:scale>
        <p:origin x="-534" y="-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B8A2-AACC-45B6-9EBD-0E7C06A90315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23B5A-AB70-4B73-89A3-65ED3805C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1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23B5A-AB70-4B73-89A3-65ED3805C6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03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23B5A-AB70-4B73-89A3-65ED3805C6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52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8CF4-0CBD-4885-80BC-12F23B60C963}" type="datetime1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7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9A2D-7473-49CA-8EF2-F4F24EE79FB3}" type="datetime1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3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0C12-B6CB-4CDC-B71C-F501CED33F87}" type="datetime1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9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7250-3948-4EF8-A51B-0A047ADF83C7}" type="datetime1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9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3A-9DD5-4DE3-ABE4-08AD9CF6B5F5}" type="datetime1">
              <a:rPr lang="en-US" smtClean="0"/>
              <a:t>8/6/2018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3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D14A-CBF8-424F-A68F-7FB1A8B965AD}" type="datetime1">
              <a:rPr lang="en-US" smtClean="0"/>
              <a:t>8/6/2018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5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7486-A79C-47FB-9A0D-00AF0B41E8B1}" type="datetime1">
              <a:rPr lang="en-US" smtClean="0"/>
              <a:t>8/6/2018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18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70C5D-1106-4F07-B155-45249BB5A28B}" type="datetime1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B2F5-0580-4FFF-BD26-216D11DFF803}" type="datetime1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84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F4B97-3386-4E41-95AA-11E619E18B82}" type="datetime1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4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2728-5E92-461C-A792-F832A47AF416}" type="datetime1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6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617F-B9FD-4E42-858B-21FCF8AB5742}" type="datetime1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A8578-E9E7-48C7-A94F-DD1AD8575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2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omas.Bucci@V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mailto:Elizabeth.Morin3@VA.go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597763"/>
            <a:ext cx="868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Coatesville Veterans Affairs Medical Center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Replace Uninterruptible Power Supply (UPS) Telephone Room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542-18-112</a:t>
            </a:r>
          </a:p>
          <a:p>
            <a:pPr algn="ctr"/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542-18-4-9125-0017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 Attachment to Statement of Work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April 16, 2018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Contracting Officer Representative: Thomas Bucci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Thomas.Bucci@VA.gov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610-384-7711 x3218 Building 70 Room 105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Contracting Officer: Elizabeth Morin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Elizabeth.Morin3@VA.gov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VHACOABUCCIT\Desktop\CVAMC 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505200"/>
            <a:ext cx="47244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751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1241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7772400" cy="2590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81000"/>
            <a:ext cx="6248400" cy="312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8626" y="2514133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Battery Model Number times 72 batteries</a:t>
            </a:r>
            <a:endParaRPr 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52797"/>
            <a:ext cx="6248400" cy="2952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6400" y="36576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Batteries are leaking and damaging floor</a:t>
            </a:r>
            <a:endParaRPr lang="en-US" sz="1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15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3</a:t>
            </a:fld>
            <a:endParaRPr lang="en-US"/>
          </a:p>
        </p:txBody>
      </p:sp>
      <p:pic>
        <p:nvPicPr>
          <p:cNvPr id="2050" name="Picture 2" descr="C:\Users\VHACOABUCCIT\Desktop\Model number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79" y="304800"/>
            <a:ext cx="4035921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6039" y="51054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package x 2</a:t>
            </a:r>
            <a:endParaRPr lang="en-US" sz="1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7620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LaMarche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Charger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number: A36F – 400 – 48V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 Input: 208/240 Volts 86/74 Amps 60 HZ 3 PH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 Output: 48 Volts, 400 Amps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861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4</a:t>
            </a:fld>
            <a:endParaRPr lang="en-US"/>
          </a:p>
        </p:txBody>
      </p:sp>
      <p:pic>
        <p:nvPicPr>
          <p:cNvPr id="4098" name="Picture 2" descr="C:\Users\VHACOABUCCIT\Desktop\Inver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4114799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VHACOABUCCIT\Desktop\Tri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1"/>
            <a:ext cx="4267201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4419600"/>
            <a:ext cx="3733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LaMarche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Invertavolt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number: A31-4K-48V-A6</a:t>
            </a:r>
          </a:p>
          <a:p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Serail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number: M 1880 – 4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 Input volts: 48V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 Input amps: 94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 Amps: 33.3	AC Volts:120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Phase: 1		Hertz: 60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No. cells: 24		Type cell: LA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Volt amps: 4000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16256" y="4019160"/>
            <a:ext cx="2103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Inverters x 3</a:t>
            </a:r>
            <a:endParaRPr lang="en-US" sz="1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38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5</a:t>
            </a:fld>
            <a:endParaRPr lang="en-US"/>
          </a:p>
        </p:txBody>
      </p:sp>
      <p:pic>
        <p:nvPicPr>
          <p:cNvPr id="3076" name="Picture 4" descr="C:\Users\VHACOABUCCIT\Desktop\UPS 2 of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52400"/>
            <a:ext cx="2667001" cy="632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VHACOABUCCIT\Desktop\UPS 3 of 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2897"/>
            <a:ext cx="3124200" cy="601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33800" y="2925147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pictures were taken to view all of the </a:t>
            </a:r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equipment within this room.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control boxes on the left and right and 72 batteries between the two boxes. The room measures 10’w x 5’d x 9’h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Contractor is to attempt to design the package to allow all components to fit within this room IF POSSIBLE.</a:t>
            </a: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3581400" cy="578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641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8578-E9E7-48C7-A94F-DD1AD8575729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C:\Users\VHACOABUCCIT\Desktop\UPS Telephone\20170818_1011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419099"/>
            <a:ext cx="4191001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HACOABUCCIT\Desktop\UPS Telephone\20170818_1012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0999"/>
            <a:ext cx="3962400" cy="586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609600"/>
            <a:ext cx="289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Breaker panel is barely visible to the left in this picture – this shall remain intact but breakers will be replaced. The remainder of the pictures on this slide are of the 1200 AMP disconnect with a close-up of the Model Number. This device will be replaced.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342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240</Words>
  <Application>Microsoft Office PowerPoint</Application>
  <PresentationFormat>On-screen Show (4:3)</PresentationFormat>
  <Paragraphs>39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Bucci, Thomas</dc:creator>
  <cp:lastModifiedBy>Morin, Elizabeth R  (Coatesville)</cp:lastModifiedBy>
  <cp:revision>19</cp:revision>
  <dcterms:created xsi:type="dcterms:W3CDTF">2017-08-18T13:34:17Z</dcterms:created>
  <dcterms:modified xsi:type="dcterms:W3CDTF">2018-08-06T16:58:46Z</dcterms:modified>
</cp:coreProperties>
</file>