
<file path=[Content_Types].xml><?xml version="1.0" encoding="utf-8"?>
<Types xmlns="http://schemas.openxmlformats.org/package/2006/content-types">
  <Default Extension="tmp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E208"/>
    <a:srgbClr val="28B7E4"/>
    <a:srgbClr val="DB9435"/>
    <a:srgbClr val="F8F200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89" d="100"/>
          <a:sy n="89" d="100"/>
        </p:scale>
        <p:origin x="-442" y="-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9F414E1-7FAC-4BD7-B8D8-F42E511C04CA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CC12328-7008-4046-9E71-4B149259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4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4E72C-C609-4EDE-B8DE-6B2F8A6B788D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CC1E-2577-496B-A30A-88468A1C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485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4E72C-C609-4EDE-B8DE-6B2F8A6B788D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CC1E-2577-496B-A30A-88468A1C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92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4E72C-C609-4EDE-B8DE-6B2F8A6B788D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CC1E-2577-496B-A30A-88468A1C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860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4E72C-C609-4EDE-B8DE-6B2F8A6B788D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CC1E-2577-496B-A30A-88468A1C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8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4E72C-C609-4EDE-B8DE-6B2F8A6B788D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CC1E-2577-496B-A30A-88468A1C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78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4E72C-C609-4EDE-B8DE-6B2F8A6B788D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CC1E-2577-496B-A30A-88468A1C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78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4E72C-C609-4EDE-B8DE-6B2F8A6B788D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CC1E-2577-496B-A30A-88468A1C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43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4E72C-C609-4EDE-B8DE-6B2F8A6B788D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CC1E-2577-496B-A30A-88468A1C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20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4E72C-C609-4EDE-B8DE-6B2F8A6B788D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CC1E-2577-496B-A30A-88468A1C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34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4E72C-C609-4EDE-B8DE-6B2F8A6B788D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CC1E-2577-496B-A30A-88468A1C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96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4E72C-C609-4EDE-B8DE-6B2F8A6B788D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CC1E-2577-496B-A30A-88468A1C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4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4E72C-C609-4EDE-B8DE-6B2F8A6B788D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ECC1E-2577-496B-A30A-88468A1C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86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2" t="2541" r="1177" b="6000"/>
          <a:stretch/>
        </p:blipFill>
        <p:spPr>
          <a:xfrm>
            <a:off x="304800" y="1114417"/>
            <a:ext cx="8534400" cy="37400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33600" y="468086"/>
            <a:ext cx="5181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VA Caribbean Healthcare System</a:t>
            </a:r>
          </a:p>
          <a:p>
            <a:pPr algn="ctr"/>
            <a:r>
              <a:rPr lang="en-US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Ambulances Service  Areas (Catchment areas) </a:t>
            </a:r>
            <a:endParaRPr lang="en-US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Chevron 3"/>
          <p:cNvSpPr/>
          <p:nvPr/>
        </p:nvSpPr>
        <p:spPr>
          <a:xfrm>
            <a:off x="1981200" y="4953000"/>
            <a:ext cx="228600" cy="152400"/>
          </a:xfrm>
          <a:prstGeom prst="chevron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99C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38400" y="4812268"/>
            <a:ext cx="1626699" cy="369332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Arial Black" panose="020B0A04020102020204" pitchFamily="34" charset="0"/>
              </a:rPr>
              <a:t>North Area</a:t>
            </a:r>
            <a:endParaRPr lang="en-US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Arial Black" panose="020B0A04020102020204" pitchFamily="34" charset="0"/>
            </a:endParaRPr>
          </a:p>
        </p:txBody>
      </p:sp>
      <p:sp>
        <p:nvSpPr>
          <p:cNvPr id="8" name="Chevron 7"/>
          <p:cNvSpPr/>
          <p:nvPr/>
        </p:nvSpPr>
        <p:spPr>
          <a:xfrm>
            <a:off x="1981200" y="5410200"/>
            <a:ext cx="228600" cy="152400"/>
          </a:xfrm>
          <a:prstGeom prst="chevron">
            <a:avLst/>
          </a:prstGeom>
          <a:solidFill>
            <a:srgbClr val="F8F2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38400" y="5269468"/>
            <a:ext cx="1626699" cy="369332"/>
          </a:xfrm>
          <a:prstGeom prst="rect">
            <a:avLst/>
          </a:prstGeom>
          <a:solidFill>
            <a:srgbClr val="F8F2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Arial Black" panose="020B0A04020102020204" pitchFamily="34" charset="0"/>
              </a:rPr>
              <a:t>South Area</a:t>
            </a:r>
            <a:endParaRPr lang="en-US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Arial Black" panose="020B0A04020102020204" pitchFamily="34" charset="0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5257800" y="4953000"/>
            <a:ext cx="190500" cy="152400"/>
          </a:xfrm>
          <a:prstGeom prst="chevron">
            <a:avLst/>
          </a:prstGeom>
          <a:solidFill>
            <a:srgbClr val="DB94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38800" y="4812268"/>
            <a:ext cx="1626699" cy="369332"/>
          </a:xfrm>
          <a:prstGeom prst="rect">
            <a:avLst/>
          </a:prstGeom>
          <a:solidFill>
            <a:srgbClr val="DB9435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Arial Black" panose="020B0A04020102020204" pitchFamily="34" charset="0"/>
              </a:rPr>
              <a:t>East Area</a:t>
            </a:r>
            <a:endParaRPr lang="en-US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38800" y="5257800"/>
            <a:ext cx="1626699" cy="369332"/>
          </a:xfrm>
          <a:prstGeom prst="rect">
            <a:avLst/>
          </a:prstGeom>
          <a:solidFill>
            <a:srgbClr val="28B7E4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Arial Black" panose="020B0A04020102020204" pitchFamily="34" charset="0"/>
              </a:rPr>
              <a:t>West Area</a:t>
            </a:r>
            <a:endParaRPr lang="en-US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Arial Black" panose="020B0A04020102020204" pitchFamily="34" charset="0"/>
            </a:endParaRPr>
          </a:p>
        </p:txBody>
      </p:sp>
      <p:sp>
        <p:nvSpPr>
          <p:cNvPr id="14" name="Chevron 13"/>
          <p:cNvSpPr/>
          <p:nvPr/>
        </p:nvSpPr>
        <p:spPr>
          <a:xfrm>
            <a:off x="5257800" y="5410200"/>
            <a:ext cx="190500" cy="152400"/>
          </a:xfrm>
          <a:prstGeom prst="chevron">
            <a:avLst/>
          </a:prstGeom>
          <a:solidFill>
            <a:srgbClr val="28B7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hevron 14"/>
          <p:cNvSpPr/>
          <p:nvPr/>
        </p:nvSpPr>
        <p:spPr>
          <a:xfrm>
            <a:off x="2286000" y="6019800"/>
            <a:ext cx="190500" cy="152400"/>
          </a:xfrm>
          <a:prstGeom prst="chevron">
            <a:avLst/>
          </a:prstGeom>
          <a:solidFill>
            <a:srgbClr val="94E2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667000" y="5924490"/>
            <a:ext cx="4191000" cy="400110"/>
          </a:xfrm>
          <a:prstGeom prst="rect">
            <a:avLst/>
          </a:prstGeom>
          <a:solidFill>
            <a:srgbClr val="94E208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Arial Black" panose="020B0A04020102020204" pitchFamily="34" charset="0"/>
              </a:rPr>
              <a:t>San Juan/Metro/Central Area</a:t>
            </a:r>
            <a:endParaRPr lang="en-US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60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22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Department of Veterans Affairs</dc:creator>
  <cp:lastModifiedBy>Quiñones-Gonzalez, America</cp:lastModifiedBy>
  <cp:revision>13</cp:revision>
  <cp:lastPrinted>2016-09-22T14:37:21Z</cp:lastPrinted>
  <dcterms:created xsi:type="dcterms:W3CDTF">2016-09-21T17:57:56Z</dcterms:created>
  <dcterms:modified xsi:type="dcterms:W3CDTF">2016-12-06T19:51:07Z</dcterms:modified>
</cp:coreProperties>
</file>