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7" r:id="rId3"/>
    <p:sldId id="261" r:id="rId4"/>
    <p:sldId id="262" r:id="rId5"/>
    <p:sldId id="263" r:id="rId6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E82D3-262C-4537-9777-2AD51B8B2207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2CCCC-4F62-4F67-894A-4A2D5297D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561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E82D3-262C-4537-9777-2AD51B8B2207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2CCCC-4F62-4F67-894A-4A2D5297D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574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E82D3-262C-4537-9777-2AD51B8B2207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2CCCC-4F62-4F67-894A-4A2D5297D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706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E82D3-262C-4537-9777-2AD51B8B2207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2CCCC-4F62-4F67-894A-4A2D5297D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515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E82D3-262C-4537-9777-2AD51B8B2207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2CCCC-4F62-4F67-894A-4A2D5297D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296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E82D3-262C-4537-9777-2AD51B8B2207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2CCCC-4F62-4F67-894A-4A2D5297D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024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E82D3-262C-4537-9777-2AD51B8B2207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2CCCC-4F62-4F67-894A-4A2D5297D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812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E82D3-262C-4537-9777-2AD51B8B2207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2CCCC-4F62-4F67-894A-4A2D5297D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82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E82D3-262C-4537-9777-2AD51B8B2207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2CCCC-4F62-4F67-894A-4A2D5297D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245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E82D3-262C-4537-9777-2AD51B8B2207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2CCCC-4F62-4F67-894A-4A2D5297D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619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E82D3-262C-4537-9777-2AD51B8B2207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2CCCC-4F62-4F67-894A-4A2D5297D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365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E82D3-262C-4537-9777-2AD51B8B2207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2CCCC-4F62-4F67-894A-4A2D5297D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5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56" y="1652632"/>
            <a:ext cx="8981203" cy="454460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3435" y="455244"/>
            <a:ext cx="88889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PROJECT 667-18-118</a:t>
            </a:r>
          </a:p>
          <a:p>
            <a:pPr algn="ctr"/>
            <a:r>
              <a:rPr lang="en-US" sz="2800" dirty="0"/>
              <a:t>SITE PREPARATION FOR NEW NUCLEAR MED CAMERA – 7N4</a:t>
            </a:r>
          </a:p>
        </p:txBody>
      </p:sp>
    </p:spTree>
    <p:extLst>
      <p:ext uri="{BB962C8B-B14F-4D97-AF65-F5344CB8AC3E}">
        <p14:creationId xmlns:p14="http://schemas.microsoft.com/office/powerpoint/2010/main" val="2839354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139604" y="361258"/>
            <a:ext cx="5235188" cy="71654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5076" y="220353"/>
            <a:ext cx="88889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PROJECT 667-18-118</a:t>
            </a:r>
          </a:p>
          <a:p>
            <a:pPr algn="ctr"/>
            <a:r>
              <a:rPr lang="en-US" sz="2800" dirty="0"/>
              <a:t>SITE PREPARATION FOR NEW NUCLEAR MED CAMERA – 7N4</a:t>
            </a:r>
          </a:p>
          <a:p>
            <a:pPr algn="ctr"/>
            <a:r>
              <a:rPr lang="en-US" sz="2800" dirty="0"/>
              <a:t>Approximately 24.5’ x 16.5’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0640" y="6236657"/>
            <a:ext cx="8888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Contractor to verify existing dimensions &amp; conditions</a:t>
            </a:r>
          </a:p>
        </p:txBody>
      </p:sp>
    </p:spTree>
    <p:extLst>
      <p:ext uri="{BB962C8B-B14F-4D97-AF65-F5344CB8AC3E}">
        <p14:creationId xmlns:p14="http://schemas.microsoft.com/office/powerpoint/2010/main" val="2792361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5775"/>
            <a:ext cx="9144000" cy="5886450"/>
          </a:xfrm>
          <a:prstGeom prst="rect">
            <a:avLst/>
          </a:prstGeom>
        </p:spPr>
      </p:pic>
      <p:sp>
        <p:nvSpPr>
          <p:cNvPr id="5" name="Rectangle: Rounded Corners 4"/>
          <p:cNvSpPr/>
          <p:nvPr/>
        </p:nvSpPr>
        <p:spPr>
          <a:xfrm>
            <a:off x="4848837" y="2785145"/>
            <a:ext cx="360726" cy="352338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14907" y="2813642"/>
            <a:ext cx="1819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ABATE ASBESTOS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5028362" y="2998308"/>
            <a:ext cx="98654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8923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8706"/>
            <a:ext cx="9144000" cy="5900588"/>
          </a:xfrm>
          <a:prstGeom prst="rect">
            <a:avLst/>
          </a:prstGeom>
        </p:spPr>
      </p:pic>
      <p:sp>
        <p:nvSpPr>
          <p:cNvPr id="5" name="Rectangle: Rounded Corners 4"/>
          <p:cNvSpPr/>
          <p:nvPr/>
        </p:nvSpPr>
        <p:spPr>
          <a:xfrm>
            <a:off x="4488109" y="2449585"/>
            <a:ext cx="620785" cy="360727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612236" y="3076446"/>
            <a:ext cx="1819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ABATE ASBESTOS</a:t>
            </a:r>
          </a:p>
        </p:txBody>
      </p:sp>
      <p:cxnSp>
        <p:nvCxnSpPr>
          <p:cNvPr id="7" name="Straight Arrow Connector 6"/>
          <p:cNvCxnSpPr>
            <a:stCxn id="6" idx="1"/>
          </p:cNvCxnSpPr>
          <p:nvPr/>
        </p:nvCxnSpPr>
        <p:spPr>
          <a:xfrm flipH="1" flipV="1">
            <a:off x="5108894" y="2810312"/>
            <a:ext cx="503342" cy="4508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5137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3944"/>
            <a:ext cx="9144000" cy="5890111"/>
          </a:xfrm>
          <a:prstGeom prst="rect">
            <a:avLst/>
          </a:prstGeom>
        </p:spPr>
      </p:pic>
      <p:sp>
        <p:nvSpPr>
          <p:cNvPr id="5" name="Rectangle: Rounded Corners 4"/>
          <p:cNvSpPr/>
          <p:nvPr/>
        </p:nvSpPr>
        <p:spPr>
          <a:xfrm>
            <a:off x="3733101" y="2256639"/>
            <a:ext cx="562062" cy="755009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/>
          <p:cNvSpPr/>
          <p:nvPr/>
        </p:nvSpPr>
        <p:spPr>
          <a:xfrm>
            <a:off x="5613632" y="2702655"/>
            <a:ext cx="3001862" cy="308994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461234" y="3941156"/>
            <a:ext cx="23992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FLOORING ASBESTOS ABATEMENT IS NOT REQUIRED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4320329" y="3003259"/>
            <a:ext cx="1293303" cy="109895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2833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1011</TotalTime>
  <Words>45</Words>
  <Application>Microsoft Office PowerPoint</Application>
  <PresentationFormat>On-screen Show (4:3)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Walden, Stacy M.</dc:creator>
  <cp:lastModifiedBy>Kinsman, Cynthia L.  VHABIL</cp:lastModifiedBy>
  <cp:revision>8</cp:revision>
  <cp:lastPrinted>2017-11-15T17:35:15Z</cp:lastPrinted>
  <dcterms:created xsi:type="dcterms:W3CDTF">2017-11-07T15:15:56Z</dcterms:created>
  <dcterms:modified xsi:type="dcterms:W3CDTF">2017-11-27T16:16:42Z</dcterms:modified>
</cp:coreProperties>
</file>