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59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9" autoAdjust="0"/>
    <p:restoredTop sz="94660"/>
  </p:normalViewPr>
  <p:slideViewPr>
    <p:cSldViewPr snapToGrid="0">
      <p:cViewPr varScale="1">
        <p:scale>
          <a:sx n="57" d="100"/>
          <a:sy n="57" d="100"/>
        </p:scale>
        <p:origin x="-141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328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407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43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78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7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97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262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75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465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227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2815-587B-4EAF-8F36-040FB55AE4EA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585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42815-587B-4EAF-8F36-040FB55AE4EA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2EC38-20D2-45BB-8F0C-B4A7902A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56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51182"/>
            <a:ext cx="9144000" cy="2387600"/>
          </a:xfrm>
        </p:spPr>
        <p:txBody>
          <a:bodyPr/>
          <a:lstStyle/>
          <a:p>
            <a:r>
              <a:rPr lang="en-US" dirty="0" smtClean="0"/>
              <a:t>Expand Emergency Dept.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874927"/>
            <a:ext cx="9144000" cy="16557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VA Loma Linda</a:t>
            </a:r>
          </a:p>
          <a:p>
            <a:pPr>
              <a:lnSpc>
                <a:spcPct val="100000"/>
              </a:lnSpc>
            </a:pPr>
            <a:r>
              <a:rPr lang="en-US" sz="2000" dirty="0" smtClean="0"/>
              <a:t>11201 Benton Street</a:t>
            </a:r>
          </a:p>
          <a:p>
            <a:pPr>
              <a:lnSpc>
                <a:spcPct val="100000"/>
              </a:lnSpc>
            </a:pPr>
            <a:r>
              <a:rPr lang="en-US" sz="2000" dirty="0" smtClean="0"/>
              <a:t>Loma Linda, CA 92357</a:t>
            </a:r>
            <a:endParaRPr lang="en-US" sz="2000" dirty="0"/>
          </a:p>
        </p:txBody>
      </p:sp>
      <p:pic>
        <p:nvPicPr>
          <p:cNvPr id="1026" name="Picture 2" descr="http://www.va.gov/HOMELESS/images/VA_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96" y="5714328"/>
            <a:ext cx="3711346" cy="62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upload.wikimedia.org/wikipedia/commons/thumb/7/73/EC_Logo_2Color.gif/240px-EC_Logo_2Colo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597" y="5714328"/>
            <a:ext cx="1311557" cy="62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27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2326"/>
          </a:xfrm>
        </p:spPr>
        <p:txBody>
          <a:bodyPr>
            <a:noAutofit/>
          </a:bodyPr>
          <a:lstStyle/>
          <a:p>
            <a:r>
              <a:rPr lang="en-US" sz="3600" dirty="0" smtClean="0"/>
              <a:t>VA Loma Linda Expand Emergency Dept.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29778"/>
            <a:ext cx="6694170" cy="4781550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630496" y="947452"/>
            <a:ext cx="9723304" cy="582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Partial Site Plan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663" y="1792706"/>
            <a:ext cx="3681663" cy="386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63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2326"/>
          </a:xfrm>
        </p:spPr>
        <p:txBody>
          <a:bodyPr>
            <a:noAutofit/>
          </a:bodyPr>
          <a:lstStyle/>
          <a:p>
            <a:r>
              <a:rPr lang="en-US" sz="3600" dirty="0" smtClean="0"/>
              <a:t>VA Loma Linda Expand Emergency Dept.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787" y="1526268"/>
            <a:ext cx="7464425" cy="5331732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630496" y="947452"/>
            <a:ext cx="9723304" cy="582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Existing and Demo Plan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594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2326"/>
          </a:xfrm>
        </p:spPr>
        <p:txBody>
          <a:bodyPr>
            <a:noAutofit/>
          </a:bodyPr>
          <a:lstStyle/>
          <a:p>
            <a:r>
              <a:rPr lang="en-US" sz="3600" dirty="0" smtClean="0"/>
              <a:t>VA Loma Linda Expand Emergency Dept.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244" y="1529778"/>
            <a:ext cx="7459511" cy="5328222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630496" y="947452"/>
            <a:ext cx="9723304" cy="582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Expanded Emergency Dept. Plan Complete Build-Out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395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2326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VA Loma Linda Expand Emergency Dept.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863" y="1529778"/>
            <a:ext cx="7485948" cy="5347106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630496" y="947452"/>
            <a:ext cx="9723304" cy="582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Expanded Emergency Dept. Plan (Deducts Included by number)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316" y="1378108"/>
            <a:ext cx="7491664" cy="5351189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854631" y="4473345"/>
            <a:ext cx="665017" cy="239718"/>
          </a:xfrm>
          <a:prstGeom prst="rect">
            <a:avLst/>
          </a:prstGeom>
          <a:solidFill>
            <a:srgbClr val="7030A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 smtClean="0"/>
              <a:t>4</a:t>
            </a:r>
            <a:endParaRPr lang="en-US" sz="16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169719" y="4053702"/>
            <a:ext cx="295110" cy="659361"/>
          </a:xfrm>
          <a:prstGeom prst="rect">
            <a:avLst/>
          </a:prstGeom>
          <a:solidFill>
            <a:srgbClr val="7030A0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/>
              <a:t>6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157937" y="4713064"/>
            <a:ext cx="306891" cy="764344"/>
          </a:xfrm>
          <a:prstGeom prst="rect">
            <a:avLst/>
          </a:prstGeom>
          <a:solidFill>
            <a:srgbClr val="002060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/>
              <a:t>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0723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2326"/>
          </a:xfrm>
        </p:spPr>
        <p:txBody>
          <a:bodyPr>
            <a:noAutofit/>
          </a:bodyPr>
          <a:lstStyle/>
          <a:p>
            <a:r>
              <a:rPr lang="en-US" sz="3600" dirty="0" smtClean="0"/>
              <a:t>VA Loma Linda Expand Emergency Dept.</a:t>
            </a:r>
            <a:endParaRPr lang="en-US" sz="3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30496" y="947452"/>
            <a:ext cx="9723304" cy="582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Proposed Phasing Plan</a:t>
            </a:r>
            <a:endParaRPr lang="en-US" sz="2800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392" y="1529778"/>
            <a:ext cx="7459511" cy="5328222"/>
          </a:xfrm>
        </p:spPr>
      </p:pic>
    </p:spTree>
    <p:extLst>
      <p:ext uri="{BB962C8B-B14F-4D97-AF65-F5344CB8AC3E}">
        <p14:creationId xmlns:p14="http://schemas.microsoft.com/office/powerpoint/2010/main" val="200027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2326"/>
          </a:xfrm>
        </p:spPr>
        <p:txBody>
          <a:bodyPr>
            <a:noAutofit/>
          </a:bodyPr>
          <a:lstStyle/>
          <a:p>
            <a:r>
              <a:rPr lang="en-US" sz="3600" dirty="0" smtClean="0"/>
              <a:t>VA Loma Linda Expand Emergency Dept.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295" y="1349805"/>
            <a:ext cx="7387389" cy="5276707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630496" y="947452"/>
            <a:ext cx="9723304" cy="582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Construction Sq. Footage Diagram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0450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2326"/>
          </a:xfrm>
        </p:spPr>
        <p:txBody>
          <a:bodyPr>
            <a:noAutofit/>
          </a:bodyPr>
          <a:lstStyle/>
          <a:p>
            <a:r>
              <a:rPr lang="en-US" sz="3600" dirty="0" smtClean="0"/>
              <a:t>VA Loma Linda Expand Emergency Dept.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9777"/>
            <a:ext cx="10515600" cy="47828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30496" y="947452"/>
            <a:ext cx="9723304" cy="582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Click to add Text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9525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1259</TotalTime>
  <Words>104</Words>
  <Application>Microsoft Office PowerPoint</Application>
  <PresentationFormat>Custom</PresentationFormat>
  <Paragraphs>21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Expand Emergency Dept.</vt:lpstr>
      <vt:lpstr>VA Loma Linda Expand Emergency Dept.</vt:lpstr>
      <vt:lpstr>VA Loma Linda Expand Emergency Dept.</vt:lpstr>
      <vt:lpstr>VA Loma Linda Expand Emergency Dept.</vt:lpstr>
      <vt:lpstr>VA Loma Linda Expand Emergency Dept.</vt:lpstr>
      <vt:lpstr>VA Loma Linda Expand Emergency Dept.</vt:lpstr>
      <vt:lpstr>VA Loma Linda Expand Emergency Dept.</vt:lpstr>
      <vt:lpstr>VA Loma Linda Expand Emergency Dept.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Smith, Jennifer</dc:creator>
  <cp:lastModifiedBy>SMITH, KENT A.</cp:lastModifiedBy>
  <cp:revision>19</cp:revision>
  <dcterms:created xsi:type="dcterms:W3CDTF">2016-07-26T18:18:16Z</dcterms:created>
  <dcterms:modified xsi:type="dcterms:W3CDTF">2017-02-09T16:08:12Z</dcterms:modified>
</cp:coreProperties>
</file>