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2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59731-8E5D-41C4-97FD-517CDF9AD425}" type="datetimeFigureOut">
              <a:rPr lang="en-US" smtClean="0"/>
              <a:t>8/18/2017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4E284-3AD6-44D5-A793-B94DF5FA4A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527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59731-8E5D-41C4-97FD-517CDF9AD425}" type="datetimeFigureOut">
              <a:rPr lang="en-US" smtClean="0"/>
              <a:t>8/18/2017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4E284-3AD6-44D5-A793-B94DF5FA4A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5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59731-8E5D-41C4-97FD-517CDF9AD425}" type="datetimeFigureOut">
              <a:rPr lang="en-US" smtClean="0"/>
              <a:t>8/18/2017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4E284-3AD6-44D5-A793-B94DF5FA4A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30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59731-8E5D-41C4-97FD-517CDF9AD425}" type="datetimeFigureOut">
              <a:rPr lang="en-US" smtClean="0"/>
              <a:t>8/18/2017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4E284-3AD6-44D5-A793-B94DF5FA4A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974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59731-8E5D-41C4-97FD-517CDF9AD425}" type="datetimeFigureOut">
              <a:rPr lang="en-US" smtClean="0"/>
              <a:t>8/18/2017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4E284-3AD6-44D5-A793-B94DF5FA4A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051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59731-8E5D-41C4-97FD-517CDF9AD425}" type="datetimeFigureOut">
              <a:rPr lang="en-US" smtClean="0"/>
              <a:t>8/18/2017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4E284-3AD6-44D5-A793-B94DF5FA4A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463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59731-8E5D-41C4-97FD-517CDF9AD425}" type="datetimeFigureOut">
              <a:rPr lang="en-US" smtClean="0"/>
              <a:t>8/18/2017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4E284-3AD6-44D5-A793-B94DF5FA4A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546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59731-8E5D-41C4-97FD-517CDF9AD425}" type="datetimeFigureOut">
              <a:rPr lang="en-US" smtClean="0"/>
              <a:t>8/18/2017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4E284-3AD6-44D5-A793-B94DF5FA4A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228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59731-8E5D-41C4-97FD-517CDF9AD425}" type="datetimeFigureOut">
              <a:rPr lang="en-US" smtClean="0"/>
              <a:t>8/18/2017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4E284-3AD6-44D5-A793-B94DF5FA4A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799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59731-8E5D-41C4-97FD-517CDF9AD425}" type="datetimeFigureOut">
              <a:rPr lang="en-US" smtClean="0"/>
              <a:t>8/18/2017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4E284-3AD6-44D5-A793-B94DF5FA4A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468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59731-8E5D-41C4-97FD-517CDF9AD425}" type="datetimeFigureOut">
              <a:rPr lang="en-US" smtClean="0"/>
              <a:t>8/18/2017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4E284-3AD6-44D5-A793-B94DF5FA4A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773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59731-8E5D-41C4-97FD-517CDF9AD425}" type="datetimeFigureOut">
              <a:rPr lang="en-US" smtClean="0"/>
              <a:t>8/18/2017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04E284-3AD6-44D5-A793-B94DF5FA4A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748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8635"/>
            <a:ext cx="9144000" cy="612073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" y="990600"/>
            <a:ext cx="685800" cy="369332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600" dirty="0" smtClean="0"/>
              <a:t>Info provided on shop drawing</a:t>
            </a:r>
            <a:endParaRPr lang="en-US" sz="6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1447799"/>
            <a:ext cx="685800" cy="461665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600" dirty="0" smtClean="0"/>
              <a:t>There is a light switch to control light under tray slide</a:t>
            </a:r>
            <a:endParaRPr lang="en-US" sz="600" dirty="0"/>
          </a:p>
        </p:txBody>
      </p:sp>
      <p:sp>
        <p:nvSpPr>
          <p:cNvPr id="7" name="TextBox 6"/>
          <p:cNvSpPr txBox="1"/>
          <p:nvPr/>
        </p:nvSpPr>
        <p:spPr>
          <a:xfrm>
            <a:off x="-15240" y="2209800"/>
            <a:ext cx="685800" cy="461665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600" dirty="0" smtClean="0"/>
              <a:t>The </a:t>
            </a:r>
            <a:r>
              <a:rPr lang="en-US" sz="600" dirty="0" err="1" smtClean="0"/>
              <a:t>airpots</a:t>
            </a:r>
            <a:r>
              <a:rPr lang="en-US" sz="600" dirty="0" smtClean="0"/>
              <a:t> are located directly in front of the brewer</a:t>
            </a:r>
            <a:endParaRPr lang="en-US" sz="600" dirty="0"/>
          </a:p>
        </p:txBody>
      </p:sp>
      <p:sp>
        <p:nvSpPr>
          <p:cNvPr id="8" name="TextBox 7"/>
          <p:cNvSpPr txBox="1"/>
          <p:nvPr/>
        </p:nvSpPr>
        <p:spPr>
          <a:xfrm>
            <a:off x="-22860" y="2686705"/>
            <a:ext cx="685800" cy="830997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600" dirty="0" smtClean="0"/>
              <a:t>Yes, the 12A load includes the lights.  There is no component 38. The circular elements are fan guards.</a:t>
            </a:r>
            <a:endParaRPr lang="en-US" sz="600" dirty="0"/>
          </a:p>
        </p:txBody>
      </p:sp>
      <p:sp>
        <p:nvSpPr>
          <p:cNvPr id="11" name="TextBox 10"/>
          <p:cNvSpPr txBox="1"/>
          <p:nvPr/>
        </p:nvSpPr>
        <p:spPr>
          <a:xfrm>
            <a:off x="60960" y="4191001"/>
            <a:ext cx="1844040" cy="461665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600" dirty="0" smtClean="0"/>
              <a:t>A new shop drawing is being provided to match the electrical design of the project, along with the removal of the electric condensate pan which is not needed since there’s a floor sink.</a:t>
            </a:r>
            <a:endParaRPr lang="en-US" sz="600" dirty="0"/>
          </a:p>
        </p:txBody>
      </p:sp>
      <p:sp>
        <p:nvSpPr>
          <p:cNvPr id="12" name="TextBox 11"/>
          <p:cNvSpPr txBox="1"/>
          <p:nvPr/>
        </p:nvSpPr>
        <p:spPr>
          <a:xfrm>
            <a:off x="1295400" y="4537470"/>
            <a:ext cx="685800" cy="646331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600" dirty="0" smtClean="0"/>
              <a:t>PLL-03 will be updated on the new shop </a:t>
            </a:r>
            <a:r>
              <a:rPr lang="en-US" sz="600" dirty="0" err="1" smtClean="0"/>
              <a:t>dwg</a:t>
            </a:r>
            <a:r>
              <a:rPr lang="en-US" sz="600" dirty="0" smtClean="0"/>
              <a:t>. The swing gate does not connect to R1.</a:t>
            </a:r>
            <a:endParaRPr lang="en-US" sz="600" dirty="0"/>
          </a:p>
        </p:txBody>
      </p:sp>
      <p:sp>
        <p:nvSpPr>
          <p:cNvPr id="13" name="TextBox 12"/>
          <p:cNvSpPr txBox="1"/>
          <p:nvPr/>
        </p:nvSpPr>
        <p:spPr>
          <a:xfrm>
            <a:off x="1447800" y="5187849"/>
            <a:ext cx="533400" cy="646331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600" dirty="0" smtClean="0"/>
              <a:t>8 &amp; 9 are casters. The back is plastic laminate.  </a:t>
            </a:r>
            <a:r>
              <a:rPr lang="en-US" sz="600" dirty="0" err="1" smtClean="0"/>
              <a:t>Qty</a:t>
            </a:r>
            <a:r>
              <a:rPr lang="en-US" sz="600" dirty="0" smtClean="0"/>
              <a:t> = 1</a:t>
            </a:r>
            <a:endParaRPr lang="en-US" sz="600" dirty="0"/>
          </a:p>
        </p:txBody>
      </p:sp>
      <p:sp>
        <p:nvSpPr>
          <p:cNvPr id="14" name="TextBox 13"/>
          <p:cNvSpPr txBox="1"/>
          <p:nvPr/>
        </p:nvSpPr>
        <p:spPr>
          <a:xfrm>
            <a:off x="1036320" y="6098079"/>
            <a:ext cx="1021080" cy="369332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600" dirty="0" smtClean="0"/>
              <a:t>The carbonator utility requirements are shown on B1.  Coke will install.</a:t>
            </a:r>
            <a:endParaRPr lang="en-US" sz="600" dirty="0"/>
          </a:p>
        </p:txBody>
      </p:sp>
      <p:sp>
        <p:nvSpPr>
          <p:cNvPr id="15" name="TextBox 14"/>
          <p:cNvSpPr txBox="1"/>
          <p:nvPr/>
        </p:nvSpPr>
        <p:spPr>
          <a:xfrm>
            <a:off x="7772400" y="4421833"/>
            <a:ext cx="1021080" cy="369332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600" dirty="0" smtClean="0"/>
              <a:t>VCS will provide stand for OG12.  OG11 doesn’t require a stand.</a:t>
            </a:r>
            <a:endParaRPr lang="en-US" sz="600" dirty="0"/>
          </a:p>
        </p:txBody>
      </p:sp>
      <p:sp>
        <p:nvSpPr>
          <p:cNvPr id="16" name="TextBox 15"/>
          <p:cNvSpPr txBox="1"/>
          <p:nvPr/>
        </p:nvSpPr>
        <p:spPr>
          <a:xfrm>
            <a:off x="7772400" y="5649514"/>
            <a:ext cx="1021080" cy="27699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600" dirty="0" smtClean="0"/>
              <a:t>Yes it does.  Coke will install.</a:t>
            </a:r>
            <a:endParaRPr lang="en-US" sz="600" dirty="0"/>
          </a:p>
        </p:txBody>
      </p:sp>
    </p:spTree>
    <p:extLst>
      <p:ext uri="{BB962C8B-B14F-4D97-AF65-F5344CB8AC3E}">
        <p14:creationId xmlns:p14="http://schemas.microsoft.com/office/powerpoint/2010/main" val="2228589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151</Words>
  <Application>Microsoft Office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Veteran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Jeremy M. Boxdorfer</dc:creator>
  <cp:lastModifiedBy>Jeremy M. Boxdorfer</cp:lastModifiedBy>
  <cp:revision>2</cp:revision>
  <dcterms:created xsi:type="dcterms:W3CDTF">2017-08-18T15:41:43Z</dcterms:created>
  <dcterms:modified xsi:type="dcterms:W3CDTF">2017-08-18T16:02:24Z</dcterms:modified>
</cp:coreProperties>
</file>