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15" r:id="rId2"/>
    <p:sldId id="317" r:id="rId3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56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D9D9D9"/>
    <a:srgbClr val="F2F2F2"/>
    <a:srgbClr val="1D5BB5"/>
    <a:srgbClr val="236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81" autoAdjust="0"/>
  </p:normalViewPr>
  <p:slideViewPr>
    <p:cSldViewPr>
      <p:cViewPr>
        <p:scale>
          <a:sx n="81" d="100"/>
          <a:sy n="81" d="100"/>
        </p:scale>
        <p:origin x="-570" y="-60"/>
      </p:cViewPr>
      <p:guideLst>
        <p:guide orient="horz" pos="1856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68510382-EC02-49D5-8770-B15BF1466631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6" rIns="93150" bIns="465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0" tIns="46576" rIns="93150" bIns="465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35A732A7-6CF3-4DA5-9A0E-06627C8BF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1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13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3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52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9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9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6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6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6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8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51AEB-FFBC-4637-99CB-8B11AF2E4959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76ADE-CE0C-4E80-AF20-CCABC4BE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2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264" y="0"/>
            <a:ext cx="6858000" cy="914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nip Single Corner Rectangle 4"/>
          <p:cNvSpPr/>
          <p:nvPr/>
        </p:nvSpPr>
        <p:spPr>
          <a:xfrm flipV="1">
            <a:off x="112885" y="186804"/>
            <a:ext cx="6627703" cy="8770393"/>
          </a:xfrm>
          <a:prstGeom prst="snip1Rect">
            <a:avLst>
              <a:gd name="adj" fmla="val 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18654" y="2380562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Room Recliner</a:t>
            </a: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82" y="429036"/>
            <a:ext cx="1541855" cy="198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"/>
            <a:ext cx="1933641" cy="199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400358" y="2380562"/>
            <a:ext cx="2771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Room Bariatric Recliner</a:t>
            </a: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57" y="3124200"/>
            <a:ext cx="1647580" cy="219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438037" y="5315297"/>
            <a:ext cx="25619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Room Motion Chair</a:t>
            </a: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328" y="3200356"/>
            <a:ext cx="1900236" cy="204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693746" y="5272490"/>
            <a:ext cx="2783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Room </a:t>
            </a:r>
          </a:p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Bariatric Patient &amp; Guest Chair</a:t>
            </a: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47" y="6111110"/>
            <a:ext cx="1992923" cy="213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18654" y="8330254"/>
            <a:ext cx="26647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Room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Overbed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 Table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20" y="6119928"/>
            <a:ext cx="1555011" cy="198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923328" y="8420164"/>
            <a:ext cx="26579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*3 drawer unit (not depicted)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3506" y="8157485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Patient Bedside Cabinet</a:t>
            </a:r>
          </a:p>
        </p:txBody>
      </p:sp>
    </p:spTree>
    <p:extLst>
      <p:ext uri="{BB962C8B-B14F-4D97-AF65-F5344CB8AC3E}">
        <p14:creationId xmlns:p14="http://schemas.microsoft.com/office/powerpoint/2010/main" val="607941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264" y="0"/>
            <a:ext cx="6858000" cy="914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nip Single Corner Rectangle 4"/>
          <p:cNvSpPr/>
          <p:nvPr/>
        </p:nvSpPr>
        <p:spPr>
          <a:xfrm flipV="1">
            <a:off x="112884" y="260943"/>
            <a:ext cx="6627703" cy="8770393"/>
          </a:xfrm>
          <a:prstGeom prst="snip1Rect">
            <a:avLst>
              <a:gd name="adj" fmla="val 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18654" y="2380562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Parlor Lounge Chair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24" y="762000"/>
            <a:ext cx="1773643" cy="164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14400"/>
            <a:ext cx="1676400" cy="1316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547827" y="2418524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Parlor End Table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83" y="3048000"/>
            <a:ext cx="1623483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618651" y="5302570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Task Chair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47827" y="5295900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C-Locker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31212" y="5302570"/>
            <a:ext cx="3233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(clean utility) </a:t>
            </a: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305" y="2840357"/>
            <a:ext cx="113799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83" y="5878927"/>
            <a:ext cx="1824082" cy="228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55" y="6173728"/>
            <a:ext cx="2215855" cy="174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497043" y="8202005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Table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1672" y="8245902"/>
            <a:ext cx="22007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86000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50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Millington Lockwood,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Wilcox</dc:creator>
  <cp:lastModifiedBy>Department of Veterans Affairs</cp:lastModifiedBy>
  <cp:revision>160</cp:revision>
  <cp:lastPrinted>2015-06-01T17:24:20Z</cp:lastPrinted>
  <dcterms:created xsi:type="dcterms:W3CDTF">2015-04-16T14:45:30Z</dcterms:created>
  <dcterms:modified xsi:type="dcterms:W3CDTF">2017-02-10T18:54:04Z</dcterms:modified>
</cp:coreProperties>
</file>