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90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05B6AE-96DF-47C0-BBF5-F2A303C7C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0F601AB-4247-4A36-B9D7-56E24B04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0B87E9-55B0-4058-99B5-2E5C330A1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62BC5D-37FE-48F5-B40B-9817E41D6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DF900A-F3F5-4A32-A2D6-7716DA0F9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82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C1CC1C-03DA-4FC9-9C8D-16B175D5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F4744C-6726-4949-8B3E-51DB4A111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702EB3-6EFA-4432-9EFA-BABF1F893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61D25E-03D1-443C-9F3B-4D95704CC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7227C3A-10FB-40C2-98C5-BE93D6A0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05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CA79C7-364C-49ED-AB2E-89F8DA2B4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B814B3A-CB34-4C82-8CF9-FBB5BB7FA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B430DE-FD4F-49B1-B000-78F6C6778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CF6102-CFB9-4BB9-9D1F-BEF9B01E2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3D0789-6A85-462B-9A04-AF2D9DC4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09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09B9D1-7C16-436C-9DA5-603F8398E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FF26D7-A396-4668-89AA-890300B5E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66E3DB3-7FF8-4D7B-9D5F-4098B2E6D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328FCB2-B8FE-4161-9FEE-E32E2A72F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8805F36-0AD8-469D-BC76-3DB9CEF02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AA9FCD6-C25F-4CE6-9B0B-9B54607D9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0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4AE43C-BF16-49F3-B4B3-8B77F98B3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A5B6AE-B99E-4BBC-8C46-97719DDC0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C498EEC-74E6-4830-94C2-8752FBE2F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CF16088-3287-459E-9A94-C3B673DC66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0058F87-4FE1-4CDF-A8D5-278DDC5B22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D7E3802-43A6-47EB-B835-615081B32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5BE3A4A-80E1-40A8-8E89-5C10A9C87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BA88E05-B256-461B-8365-302C36AFE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2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B98D5-7370-440A-A4E2-938D8D023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BA56B70-BBE0-40C4-A103-4960ADD98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4232BBA-65FD-4CFE-B07C-12D338F76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13FBA-9FAD-4305-942B-84C497C51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17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2D5795A-6410-4EF4-84EE-23E9093A4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282AFB3-12D6-45FD-8C5D-F2ACF692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37AB5A7-6C99-49E2-A1F2-74DEE510E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6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0949F0-48D3-43A1-9D18-319DAD6BD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DCDC49-4F36-4E9B-9E0A-0FEFEDDA7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148938E-3794-456E-A46B-256AC0EB2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2A17917-4379-434A-ABB3-6F9F88B74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129FB93-5DD3-458D-891A-C6B63C6AE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CF53156-C5C6-4B45-9516-08CDE171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12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DEFBCC-5283-45DC-96BA-4993C1F26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B31610E-3FD4-4843-A638-26105180A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A2F235D-3FF5-4203-AB65-B42D90DC3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A1F4F98-A6F6-4C24-8305-0E2FFFDEF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14E050E-EC39-4B32-9B36-72EC168EC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473EFBC-0F21-4EFD-937D-22DF2EEA9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791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26D04B-EEFD-4945-A2CC-3B3022472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621239A-A9D2-442C-AA29-29A700095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C1E7B9-DE05-4C5D-B8B4-BAD5E16A5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84F4A9-108B-41F6-984E-2F0B001F9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9D89EB-9C6D-4345-B007-DC5B51CE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3083A1C-67FF-48F3-9E5C-D403B748F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4C82B8D-7CFD-4560-896F-EF6901680C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B066953-B0B6-4C38-8CD4-45044E4E0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257D7E-1142-4D06-A003-C3B9F7C6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AE3428-C717-48CA-90AC-3C3DEF94D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92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CDD69FA-D771-42C4-9F45-CB13AEC11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0D60A78-5162-4722-B10B-C303429BB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7AFF38-BAAF-40C1-A1A8-E7FA834D4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C4167-7D26-496D-8D22-05F11C4EE9D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E52DE6-F1D0-4591-AEF3-A0FA6742E5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B1F85B-5330-4A21-9736-4931D1BBC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139BE-0501-4AB0-BF03-1817D982E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0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E82D3B1-73D9-4B5A-86CB-3BD4726F52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6" y="264007"/>
            <a:ext cx="8412480" cy="26959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D0C114F-B5F1-4A29-83D3-234E47B660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6" y="3925131"/>
            <a:ext cx="8412480" cy="19180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81D3F25-51AF-4CDC-ADAD-7D14A4AB1912}"/>
              </a:ext>
            </a:extLst>
          </p:cNvPr>
          <p:cNvSpPr txBox="1"/>
          <p:nvPr/>
        </p:nvSpPr>
        <p:spPr>
          <a:xfrm>
            <a:off x="9163456" y="1138136"/>
            <a:ext cx="2869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save your input press “SAVE”.  You can return and continue later.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DE0B7D3-228D-470A-8DC7-EBD81A5A30E8}"/>
              </a:ext>
            </a:extLst>
          </p:cNvPr>
          <p:cNvSpPr txBox="1"/>
          <p:nvPr/>
        </p:nvSpPr>
        <p:spPr>
          <a:xfrm>
            <a:off x="9169936" y="4004563"/>
            <a:ext cx="2869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you return and are ready to continue, press “EDIT”.</a:t>
            </a:r>
          </a:p>
        </p:txBody>
      </p:sp>
    </p:spTree>
    <p:extLst>
      <p:ext uri="{BB962C8B-B14F-4D97-AF65-F5344CB8AC3E}">
        <p14:creationId xmlns:p14="http://schemas.microsoft.com/office/powerpoint/2010/main" val="1017666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28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Baxter</dc:creator>
  <cp:lastModifiedBy>Troy L. Graves</cp:lastModifiedBy>
  <cp:revision>2</cp:revision>
  <dcterms:created xsi:type="dcterms:W3CDTF">2017-11-01T14:05:07Z</dcterms:created>
  <dcterms:modified xsi:type="dcterms:W3CDTF">2017-12-19T16:13:26Z</dcterms:modified>
</cp:coreProperties>
</file>