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816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37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26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14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432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2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74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5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0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4D379-0BB7-4FB8-ACE2-D27B3AE2D605}" type="datetimeFigureOut">
              <a:rPr lang="en-US" smtClean="0"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37852-A9C7-4954-B1A6-22CFAC2D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7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HASFCFOTTEW\Desktop\81b6149dd5891723bda3bd3fa1cbd0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78" y="0"/>
            <a:ext cx="91997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996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Department of Veterans Affairs</cp:lastModifiedBy>
  <cp:revision>1</cp:revision>
  <dcterms:created xsi:type="dcterms:W3CDTF">2015-12-15T15:37:43Z</dcterms:created>
  <dcterms:modified xsi:type="dcterms:W3CDTF">2015-12-15T15:38:17Z</dcterms:modified>
</cp:coreProperties>
</file>