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09517-8E4F-4C29-97D1-06D478297974}" type="datetimeFigureOut">
              <a:rPr lang="en-US" smtClean="0"/>
              <a:t>2/4/2016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EA966-B051-47FE-A5A3-CAA403282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8181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09517-8E4F-4C29-97D1-06D478297974}" type="datetimeFigureOut">
              <a:rPr lang="en-US" smtClean="0"/>
              <a:t>2/4/2016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EA966-B051-47FE-A5A3-CAA403282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910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09517-8E4F-4C29-97D1-06D478297974}" type="datetimeFigureOut">
              <a:rPr lang="en-US" smtClean="0"/>
              <a:t>2/4/2016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EA966-B051-47FE-A5A3-CAA403282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2168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09517-8E4F-4C29-97D1-06D478297974}" type="datetimeFigureOut">
              <a:rPr lang="en-US" smtClean="0"/>
              <a:t>2/4/2016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EA966-B051-47FE-A5A3-CAA403282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2386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09517-8E4F-4C29-97D1-06D478297974}" type="datetimeFigureOut">
              <a:rPr lang="en-US" smtClean="0"/>
              <a:t>2/4/2016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EA966-B051-47FE-A5A3-CAA403282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121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09517-8E4F-4C29-97D1-06D478297974}" type="datetimeFigureOut">
              <a:rPr lang="en-US" smtClean="0"/>
              <a:t>2/4/2016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EA966-B051-47FE-A5A3-CAA403282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6231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09517-8E4F-4C29-97D1-06D478297974}" type="datetimeFigureOut">
              <a:rPr lang="en-US" smtClean="0"/>
              <a:t>2/4/2016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EA966-B051-47FE-A5A3-CAA403282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757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09517-8E4F-4C29-97D1-06D478297974}" type="datetimeFigureOut">
              <a:rPr lang="en-US" smtClean="0"/>
              <a:t>2/4/2016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EA966-B051-47FE-A5A3-CAA403282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5394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09517-8E4F-4C29-97D1-06D478297974}" type="datetimeFigureOut">
              <a:rPr lang="en-US" smtClean="0"/>
              <a:t>2/4/2016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EA966-B051-47FE-A5A3-CAA403282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6118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09517-8E4F-4C29-97D1-06D478297974}" type="datetimeFigureOut">
              <a:rPr lang="en-US" smtClean="0"/>
              <a:t>2/4/2016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EA966-B051-47FE-A5A3-CAA403282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2832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09517-8E4F-4C29-97D1-06D478297974}" type="datetimeFigureOut">
              <a:rPr lang="en-US" smtClean="0"/>
              <a:t>2/4/2016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EA966-B051-47FE-A5A3-CAA403282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243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909517-8E4F-4C29-97D1-06D478297974}" type="datetimeFigureOut">
              <a:rPr lang="en-US" smtClean="0"/>
              <a:t>2/4/2016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CEA966-B051-47FE-A5A3-CAA403282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375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Construction Drawings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88" y="295275"/>
            <a:ext cx="8810625" cy="626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8082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609600"/>
            <a:ext cx="5238750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286000"/>
            <a:ext cx="7620000" cy="409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3389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3" y="223838"/>
            <a:ext cx="8982075" cy="641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6304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Phase 1</a:t>
            </a:r>
            <a:endParaRPr lang="en-US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963275" cy="726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1040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963275" cy="726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5385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963275" cy="722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5784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925175" cy="722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8942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3" y="223838"/>
            <a:ext cx="8982075" cy="641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3274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Abatement Plans</a:t>
            </a:r>
            <a:endParaRPr lang="en-US" dirty="0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0313" y="1381125"/>
            <a:ext cx="4143375" cy="409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7342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3" y="223838"/>
            <a:ext cx="8982075" cy="641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8275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3" y="223838"/>
            <a:ext cx="8982075" cy="641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9038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3" y="223838"/>
            <a:ext cx="8982075" cy="641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9266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3" y="223838"/>
            <a:ext cx="8982075" cy="641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6516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3" y="223838"/>
            <a:ext cx="8982075" cy="641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258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Site Phasing Plan</a:t>
            </a:r>
            <a:endParaRPr lang="en-US" dirty="0"/>
          </a:p>
        </p:txBody>
      </p:sp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1390650"/>
            <a:ext cx="4114800" cy="407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5860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287000" cy="734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9814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Demo &amp; Overall Floor Plan</a:t>
            </a:r>
            <a:endParaRPr lang="en-US" dirty="0"/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8900" y="1371600"/>
            <a:ext cx="38862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6643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3" y="223838"/>
            <a:ext cx="8982075" cy="641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780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3" y="223838"/>
            <a:ext cx="8982075" cy="641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9743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3" y="223838"/>
            <a:ext cx="8982075" cy="641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6056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73762"/>
          </a:xfrm>
        </p:spPr>
        <p:txBody>
          <a:bodyPr>
            <a:normAutofit fontScale="90000"/>
          </a:bodyPr>
          <a:lstStyle/>
          <a:p>
            <a:pPr algn="l"/>
            <a:r>
              <a:rPr lang="en-US" sz="3100" u="sng" dirty="0" smtClean="0"/>
              <a:t>Site Visit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600" dirty="0" smtClean="0"/>
              <a:t>Contractors must be escorted, stay </a:t>
            </a:r>
            <a:r>
              <a:rPr lang="en-US" sz="3600" dirty="0"/>
              <a:t>together.</a:t>
            </a:r>
            <a:br>
              <a:rPr lang="en-US" sz="3600" dirty="0"/>
            </a:br>
            <a:r>
              <a:rPr lang="en-US" sz="3600" dirty="0"/>
              <a:t>Photos of people are prohibited.</a:t>
            </a:r>
            <a:br>
              <a:rPr lang="en-US" sz="3600" dirty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Building #1 Stops</a:t>
            </a:r>
            <a:br>
              <a:rPr lang="en-US" sz="3600" dirty="0" smtClean="0"/>
            </a:br>
            <a:r>
              <a:rPr lang="en-US" sz="3600" dirty="0" smtClean="0"/>
              <a:t>1. Interior renovation areas.</a:t>
            </a:r>
            <a:br>
              <a:rPr lang="en-US" sz="3600" dirty="0" smtClean="0"/>
            </a:br>
            <a:r>
              <a:rPr lang="en-US" sz="3600" dirty="0" smtClean="0"/>
              <a:t>2. Exterior building addition.</a:t>
            </a:r>
            <a:br>
              <a:rPr lang="en-US" sz="3600" dirty="0" smtClean="0"/>
            </a:br>
            <a:r>
              <a:rPr lang="en-US" sz="3600" dirty="0" smtClean="0"/>
              <a:t>3. Basement.</a:t>
            </a:r>
            <a:br>
              <a:rPr lang="en-US" sz="3600" dirty="0" smtClean="0"/>
            </a:br>
            <a:r>
              <a:rPr lang="en-US" sz="3600" dirty="0" smtClean="0"/>
              <a:t>4. Temporary Parking location</a:t>
            </a:r>
            <a:br>
              <a:rPr lang="en-US" sz="3600" dirty="0" smtClean="0"/>
            </a:br>
            <a:r>
              <a:rPr lang="en-US" sz="3600" dirty="0" smtClean="0"/>
              <a:t>5. Return to building #9.</a:t>
            </a:r>
            <a:r>
              <a:rPr lang="en-US" sz="3600" dirty="0"/>
              <a:t/>
            </a:r>
            <a:br>
              <a:rPr lang="en-US" sz="3600" dirty="0"/>
            </a:b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387033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523367"/>
            <a:ext cx="6376988" cy="5012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0022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18</Words>
  <Application>Microsoft Office PowerPoint</Application>
  <PresentationFormat>On-screen Show (4:3)</PresentationFormat>
  <Paragraphs>7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Construction Drawings</vt:lpstr>
      <vt:lpstr>PowerPoint Presentation</vt:lpstr>
      <vt:lpstr>PowerPoint Presentation</vt:lpstr>
      <vt:lpstr>Phase 1</vt:lpstr>
      <vt:lpstr>PowerPoint Presentation</vt:lpstr>
      <vt:lpstr>PowerPoint Presentation</vt:lpstr>
      <vt:lpstr>PowerPoint Presentation</vt:lpstr>
      <vt:lpstr>PowerPoint Presentation</vt:lpstr>
      <vt:lpstr>Abatement Plans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Site Phasing Plan</vt:lpstr>
      <vt:lpstr>PowerPoint Presentation</vt:lpstr>
      <vt:lpstr>Demo &amp; Overall Floor Plan</vt:lpstr>
      <vt:lpstr>PowerPoint Presentation</vt:lpstr>
      <vt:lpstr>PowerPoint Presentation</vt:lpstr>
      <vt:lpstr>PowerPoint Presentation</vt:lpstr>
      <vt:lpstr>Site Visit Contractors must be escorted, stay together. Photos of people are prohibited.  Building #1 Stops 1. Interior renovation areas. 2. Exterior building addition. 3. Basement. 4. Temporary Parking location 5. Return to building #9. </vt:lpstr>
      <vt:lpstr>Questions?</vt:lpstr>
    </vt:vector>
  </TitlesOfParts>
  <Company>Dept. of Veterans Affairs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Tolle, David D.</dc:creator>
  <cp:lastModifiedBy>Tolle, David D.</cp:lastModifiedBy>
  <cp:revision>2</cp:revision>
  <dcterms:created xsi:type="dcterms:W3CDTF">2016-02-04T22:24:56Z</dcterms:created>
  <dcterms:modified xsi:type="dcterms:W3CDTF">2016-02-04T22:26:07Z</dcterms:modified>
</cp:coreProperties>
</file>