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59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6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2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328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407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43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7/26/2016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78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7/26/2016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7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7/26/2016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97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7/26/2016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62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7/26/2016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75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7/26/2016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65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2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85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42815-587B-4EAF-8F36-040FB55AE4EA}" type="datetimeFigureOut">
              <a:rPr lang="en-US" smtClean="0"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6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1182"/>
            <a:ext cx="9144000" cy="2387600"/>
          </a:xfrm>
        </p:spPr>
        <p:txBody>
          <a:bodyPr/>
          <a:lstStyle/>
          <a:p>
            <a:r>
              <a:rPr lang="en-US" dirty="0" smtClean="0"/>
              <a:t>Expand Emergency Dept.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874927"/>
            <a:ext cx="9144000" cy="16557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VA Loma Linda</a:t>
            </a:r>
          </a:p>
          <a:p>
            <a:pPr>
              <a:lnSpc>
                <a:spcPct val="100000"/>
              </a:lnSpc>
            </a:pPr>
            <a:r>
              <a:rPr lang="en-US" sz="2000" dirty="0" smtClean="0"/>
              <a:t>11201 Benton Street</a:t>
            </a:r>
          </a:p>
          <a:p>
            <a:pPr>
              <a:lnSpc>
                <a:spcPct val="100000"/>
              </a:lnSpc>
            </a:pPr>
            <a:r>
              <a:rPr lang="en-US" sz="2000" dirty="0" smtClean="0"/>
              <a:t>Loma Linda, CA 92357</a:t>
            </a:r>
            <a:endParaRPr lang="en-US" sz="2000" dirty="0"/>
          </a:p>
        </p:txBody>
      </p:sp>
      <p:pic>
        <p:nvPicPr>
          <p:cNvPr id="1026" name="Picture 2" descr="http://www.va.gov/HOMELESS/images/VA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96" y="5714328"/>
            <a:ext cx="3711346" cy="62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upload.wikimedia.org/wikipedia/commons/thumb/7/73/EC_Logo_2Color.gif/240px-EC_Logo_2Colo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597" y="5714328"/>
            <a:ext cx="1311557" cy="62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27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326"/>
          </a:xfrm>
        </p:spPr>
        <p:txBody>
          <a:bodyPr>
            <a:noAutofit/>
          </a:bodyPr>
          <a:lstStyle/>
          <a:p>
            <a:r>
              <a:rPr lang="en-US" sz="3600" dirty="0" smtClean="0"/>
              <a:t>VA Loma Linda Expand Emergency Dept.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29778"/>
            <a:ext cx="6694170" cy="4781550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630496" y="947452"/>
            <a:ext cx="9723304" cy="5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Partial Site Plan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663" y="1792706"/>
            <a:ext cx="3681663" cy="386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3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326"/>
          </a:xfrm>
        </p:spPr>
        <p:txBody>
          <a:bodyPr>
            <a:noAutofit/>
          </a:bodyPr>
          <a:lstStyle/>
          <a:p>
            <a:r>
              <a:rPr lang="en-US" sz="3600" dirty="0" smtClean="0"/>
              <a:t>VA Loma Linda Expand Emergency Dept.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787" y="1526268"/>
            <a:ext cx="7464425" cy="5331732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630496" y="947452"/>
            <a:ext cx="9723304" cy="5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Existing and Demo Plan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94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326"/>
          </a:xfrm>
        </p:spPr>
        <p:txBody>
          <a:bodyPr>
            <a:noAutofit/>
          </a:bodyPr>
          <a:lstStyle/>
          <a:p>
            <a:r>
              <a:rPr lang="en-US" sz="3600" dirty="0" smtClean="0"/>
              <a:t>VA Loma Linda Expand Emergency Dept.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244" y="1529778"/>
            <a:ext cx="7459511" cy="5328222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630496" y="947452"/>
            <a:ext cx="9723304" cy="5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Expanded Emergency Dept. Plan Complete Build-Out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395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326"/>
          </a:xfrm>
        </p:spPr>
        <p:txBody>
          <a:bodyPr>
            <a:noAutofit/>
          </a:bodyPr>
          <a:lstStyle/>
          <a:p>
            <a:r>
              <a:rPr lang="en-US" sz="3600" dirty="0" smtClean="0"/>
              <a:t>VA Loma Linda Expand Emergency Dept.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863" y="1529778"/>
            <a:ext cx="7485948" cy="5347106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630496" y="947452"/>
            <a:ext cx="9723304" cy="5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Expanded Emergency Dept. Plan (Deducts Included by number)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16" y="1527737"/>
            <a:ext cx="7491664" cy="535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3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326"/>
          </a:xfrm>
        </p:spPr>
        <p:txBody>
          <a:bodyPr>
            <a:noAutofit/>
          </a:bodyPr>
          <a:lstStyle/>
          <a:p>
            <a:r>
              <a:rPr lang="en-US" sz="3600" dirty="0" smtClean="0"/>
              <a:t>VA Loma Linda Expand Emergency Dept.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30496" y="947452"/>
            <a:ext cx="9723304" cy="5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Proposed Phasing Plan</a:t>
            </a:r>
            <a:endParaRPr lang="en-US" sz="2800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392" y="1529778"/>
            <a:ext cx="7459511" cy="5328222"/>
          </a:xfrm>
        </p:spPr>
      </p:pic>
    </p:spTree>
    <p:extLst>
      <p:ext uri="{BB962C8B-B14F-4D97-AF65-F5344CB8AC3E}">
        <p14:creationId xmlns:p14="http://schemas.microsoft.com/office/powerpoint/2010/main" val="200027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326"/>
          </a:xfrm>
        </p:spPr>
        <p:txBody>
          <a:bodyPr>
            <a:noAutofit/>
          </a:bodyPr>
          <a:lstStyle/>
          <a:p>
            <a:r>
              <a:rPr lang="en-US" sz="3600" dirty="0" smtClean="0"/>
              <a:t>VA Loma Linda Expand Emergency Dept.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295" y="1349805"/>
            <a:ext cx="7387389" cy="5276707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630496" y="947452"/>
            <a:ext cx="9723304" cy="5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Construction Sq. Footage Diagram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0450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326"/>
          </a:xfrm>
        </p:spPr>
        <p:txBody>
          <a:bodyPr>
            <a:noAutofit/>
          </a:bodyPr>
          <a:lstStyle/>
          <a:p>
            <a:r>
              <a:rPr lang="en-US" sz="3600" dirty="0" smtClean="0"/>
              <a:t>VA Loma Linda Expand Emergency Dept.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9777"/>
            <a:ext cx="10515600" cy="47828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30496" y="947452"/>
            <a:ext cx="9723304" cy="5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Click to add Text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525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1245</TotalTime>
  <Words>101</Words>
  <Application>Microsoft Office PowerPoint</Application>
  <PresentationFormat>Widescreen</PresentationFormat>
  <Paragraphs>18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Expand Emergency Dept.</vt:lpstr>
      <vt:lpstr>VA Loma Linda Expand Emergency Dept.</vt:lpstr>
      <vt:lpstr>VA Loma Linda Expand Emergency Dept.</vt:lpstr>
      <vt:lpstr>VA Loma Linda Expand Emergency Dept.</vt:lpstr>
      <vt:lpstr>VA Loma Linda Expand Emergency Dept.</vt:lpstr>
      <vt:lpstr>VA Loma Linda Expand Emergency Dept.</vt:lpstr>
      <vt:lpstr>VA Loma Linda Expand Emergency Dept.</vt:lpstr>
      <vt:lpstr>VA Loma Linda Expand Emergency Dept.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Smith, Jennifer</dc:creator>
  <cp:lastModifiedBy>Smith, Jennifer</cp:lastModifiedBy>
  <cp:revision>16</cp:revision>
  <dcterms:created xsi:type="dcterms:W3CDTF">2016-07-26T18:18:16Z</dcterms:created>
  <dcterms:modified xsi:type="dcterms:W3CDTF">2016-07-27T15:04:04Z</dcterms:modified>
</cp:coreProperties>
</file>