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6" r:id="rId5"/>
    <p:sldId id="262" r:id="rId6"/>
    <p:sldId id="263" r:id="rId7"/>
    <p:sldId id="264" r:id="rId8"/>
    <p:sldId id="265" r:id="rId9"/>
    <p:sldId id="257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FE674-D17F-48E3-B161-7E52B8975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B7327A-BE0D-4365-A93F-077415448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354C7-ED48-4757-95E0-CFFD014A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2770F-F919-4F36-9F42-74DD7DB3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A27D3-8501-40EC-8FAC-C646C0DD4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59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309F-1E41-443E-A678-D06F99AAA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A527-8058-45D4-8CD3-63537BB06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FA93E-53A7-453F-B59B-68EE60E2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C4039-C39D-4CD5-B506-56A31FFF4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19B12-66D1-47BA-86F9-B1C94FB4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8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51925-40B2-46CB-BBA6-B7B9F593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30190B-F465-4D74-B1D4-00663F0C6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9D5E6-37AB-4F90-8D4A-1AED7178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63786-6086-48B4-B2BD-C87B5504C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B1FB7-91EB-427E-ADC6-B15DDC79E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27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C33BA-8579-4419-9B0B-0F30BC16B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5ECD3-41A6-4A77-8499-A09ACE3B6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1D041-F43B-4D61-9EA7-13E17974B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3EA27-7139-4E85-B3A4-37C25E76D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14EFE-0C3F-4E1E-B6F2-BAB5F0DBB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F3A696-4A22-49E6-BAB0-290D929E6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61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8268B-FE95-4F4A-86B5-2D4AE502C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E7803-7BD0-44DF-9DA3-93D997522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27F3D3-D596-402A-BEFA-0FDF72558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6042C-D3E4-4AF8-9406-074086FCB2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839CBF-087F-4D69-8816-9069D6223C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A334F7-1119-40BD-B143-8FDE70215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B00A27-18F7-4179-B247-B6166CF4E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08C967-AAA3-40F9-B015-AEE310EEF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6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AF529-311E-4A4D-8328-6E8773FFB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E7350-8E45-420C-A658-87CD465D3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91C003-7863-4E4C-8924-771198250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FC5E9-92CA-4267-9A4B-893CEBDF6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0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D33A0C-2542-4E10-91C2-C964C369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FD4379-0904-4228-8963-38DEC10FD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38802-945A-4A14-8587-35D9B7E5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7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90D-7E8E-43F2-8064-669141DB0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EE00A-BE51-4C0A-8F3B-C7162D8BF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E6989-EF31-4BDA-BE9C-2AFA3E61CD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CA313-79AB-4661-AF16-A30576E94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A7894-D176-4D77-A598-4DD39AF88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01105-A00B-4E54-BDF5-0BDF5E4E2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0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ADAE1-9059-423E-A700-9EB6C6643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5A588F-8154-458A-AFA5-F5377C9C04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B11EF-69A4-46B2-B6C1-E1F24107B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058A6-C717-4451-839F-06E138E4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4EBB-A983-47A9-B9A1-6EFC7A8CC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6BF98-4798-484E-9A38-1C9094BC1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3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A5B83-0F9C-4B3C-BBE2-9B65EC503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8FE1A-3A42-4300-8946-D52BA87BD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22AB8-9D61-4435-8D68-3DC35AF80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56400-9F0C-4A79-A9E6-C16D7BD06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13D00-82E2-49DC-832D-38EFE2C3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7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C5FE90-EF8C-4BFE-BD85-2EE4C986C6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D3F3B-F835-498D-994D-3EF537C50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24A59-833A-4510-8DFC-E412A1873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19BE0-EB6F-4991-AF4F-5D795704C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F2506-6A30-4EC7-A1F5-B6A9257F1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361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E721E-9B2A-471A-83DF-95EC957B3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82C6C-2EB5-4348-B0FF-AFB8CAB73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BD2D7-27B4-4D82-A477-1421E566CB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38D7C-1DC9-4D8A-8009-A61052336F40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7D6FE-C1D1-4000-ABCE-5D5B7C7C4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E39D0-C0C6-405B-AAD1-2726E0C8B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962C5-3CB9-4CD5-9850-27B5AFE7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2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EA2087-F6AB-4AA3-891F-B388DBF10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09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5BE71F-FDCA-4F33-BE06-DABDFB43246D}"/>
              </a:ext>
            </a:extLst>
          </p:cNvPr>
          <p:cNvSpPr txBox="1"/>
          <p:nvPr/>
        </p:nvSpPr>
        <p:spPr>
          <a:xfrm>
            <a:off x="5824728" y="1170432"/>
            <a:ext cx="268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208 Ground floor Mechanical Main riser</a:t>
            </a:r>
          </a:p>
        </p:txBody>
      </p:sp>
    </p:spTree>
    <p:extLst>
      <p:ext uri="{BB962C8B-B14F-4D97-AF65-F5344CB8AC3E}">
        <p14:creationId xmlns:p14="http://schemas.microsoft.com/office/powerpoint/2010/main" val="162871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777E2D-778F-419E-A724-351A83E36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09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8DE995-E24B-41F2-9F47-254A679D9A6A}"/>
              </a:ext>
            </a:extLst>
          </p:cNvPr>
          <p:cNvSpPr txBox="1"/>
          <p:nvPr/>
        </p:nvSpPr>
        <p:spPr>
          <a:xfrm>
            <a:off x="5742432" y="932688"/>
            <a:ext cx="3529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22 exterior south side beneath stair case</a:t>
            </a:r>
          </a:p>
        </p:txBody>
      </p:sp>
    </p:spTree>
    <p:extLst>
      <p:ext uri="{BB962C8B-B14F-4D97-AF65-F5344CB8AC3E}">
        <p14:creationId xmlns:p14="http://schemas.microsoft.com/office/powerpoint/2010/main" val="207071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E1E60D-5657-405B-A802-6B2607B54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42944" cy="28072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F01792-D82D-423E-8EB6-46FAE73A3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944" y="0"/>
            <a:ext cx="3742944" cy="2807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19E09C-77A2-4F3B-AFB3-EA142F885478}"/>
              </a:ext>
            </a:extLst>
          </p:cNvPr>
          <p:cNvSpPr txBox="1"/>
          <p:nvPr/>
        </p:nvSpPr>
        <p:spPr>
          <a:xfrm>
            <a:off x="4325112" y="5102352"/>
            <a:ext cx="3090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9 Basement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F6260A-AD80-4D28-9EB8-ECCAAB8F7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888" y="497840"/>
            <a:ext cx="4706112" cy="627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85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9B8AA2-BA1A-421A-AAC4-FA3ACBFEC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86656" cy="33649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4EDE82-484F-4157-92FB-BF3BEB37D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344" y="0"/>
            <a:ext cx="4486656" cy="33649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71BFD8-B1AC-40E0-BD4D-63B9CB57F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52" y="3367278"/>
            <a:ext cx="4654296" cy="34907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1FE5D5-BA45-4FD1-BA2D-63C3571CD379}"/>
              </a:ext>
            </a:extLst>
          </p:cNvPr>
          <p:cNvSpPr txBox="1"/>
          <p:nvPr/>
        </p:nvSpPr>
        <p:spPr>
          <a:xfrm>
            <a:off x="4946904" y="731520"/>
            <a:ext cx="229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9 Basement</a:t>
            </a:r>
          </a:p>
        </p:txBody>
      </p:sp>
    </p:spTree>
    <p:extLst>
      <p:ext uri="{BB962C8B-B14F-4D97-AF65-F5344CB8AC3E}">
        <p14:creationId xmlns:p14="http://schemas.microsoft.com/office/powerpoint/2010/main" val="113344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023CF9-72EA-4858-B50F-640E6CF30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4572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2D9A0D-FE5B-46C0-A30E-D306B937D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457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B44C58-8F06-4A33-81FF-28DCF9A7E95A}"/>
              </a:ext>
            </a:extLst>
          </p:cNvPr>
          <p:cNvSpPr txBox="1"/>
          <p:nvPr/>
        </p:nvSpPr>
        <p:spPr>
          <a:xfrm>
            <a:off x="4251960" y="5221224"/>
            <a:ext cx="2377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203 Basement</a:t>
            </a:r>
          </a:p>
        </p:txBody>
      </p:sp>
    </p:spTree>
    <p:extLst>
      <p:ext uri="{BB962C8B-B14F-4D97-AF65-F5344CB8AC3E}">
        <p14:creationId xmlns:p14="http://schemas.microsoft.com/office/powerpoint/2010/main" val="3861957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93B52C-EA59-49C2-8A30-198A8C388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09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EDE157-374B-4F10-9944-BC4ACC9CD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457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646D4A-5A55-4C03-B872-90FE2039ED0D}"/>
              </a:ext>
            </a:extLst>
          </p:cNvPr>
          <p:cNvSpPr txBox="1"/>
          <p:nvPr/>
        </p:nvSpPr>
        <p:spPr>
          <a:xfrm>
            <a:off x="5221224" y="5239512"/>
            <a:ext cx="65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203 Basement</a:t>
            </a:r>
          </a:p>
        </p:txBody>
      </p:sp>
    </p:spTree>
    <p:extLst>
      <p:ext uri="{BB962C8B-B14F-4D97-AF65-F5344CB8AC3E}">
        <p14:creationId xmlns:p14="http://schemas.microsoft.com/office/powerpoint/2010/main" val="1645864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310239-3113-4FF0-8E4C-27D635842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09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0810FF-B40E-49B2-A2D9-4E7A9CD61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09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3E378D-4492-4C97-91F9-DE10F821B721}"/>
              </a:ext>
            </a:extLst>
          </p:cNvPr>
          <p:cNvSpPr txBox="1"/>
          <p:nvPr/>
        </p:nvSpPr>
        <p:spPr>
          <a:xfrm>
            <a:off x="4791456" y="4105656"/>
            <a:ext cx="270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203 Basement</a:t>
            </a:r>
          </a:p>
        </p:txBody>
      </p:sp>
    </p:spTree>
    <p:extLst>
      <p:ext uri="{BB962C8B-B14F-4D97-AF65-F5344CB8AC3E}">
        <p14:creationId xmlns:p14="http://schemas.microsoft.com/office/powerpoint/2010/main" val="376571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5D8680-F003-4E9E-B9F4-E2EEE83A6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457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6CF1C8-4358-4605-81ED-A83F0DBBB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457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4B1DD4-2F40-4E90-885C-0366528F7776}"/>
              </a:ext>
            </a:extLst>
          </p:cNvPr>
          <p:cNvSpPr txBox="1"/>
          <p:nvPr/>
        </p:nvSpPr>
        <p:spPr>
          <a:xfrm>
            <a:off x="5020056" y="5120640"/>
            <a:ext cx="2548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203 Basement</a:t>
            </a:r>
          </a:p>
        </p:txBody>
      </p:sp>
    </p:spTree>
    <p:extLst>
      <p:ext uri="{BB962C8B-B14F-4D97-AF65-F5344CB8AC3E}">
        <p14:creationId xmlns:p14="http://schemas.microsoft.com/office/powerpoint/2010/main" val="4168797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938F44-51C0-450F-A196-7F925F7F9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096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8EA47B-7A69-4EF2-8681-BE22DE69C754}"/>
              </a:ext>
            </a:extLst>
          </p:cNvPr>
          <p:cNvSpPr txBox="1"/>
          <p:nvPr/>
        </p:nvSpPr>
        <p:spPr>
          <a:xfrm>
            <a:off x="4946904" y="731520"/>
            <a:ext cx="229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10 Basement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5D4625-8E75-4D0C-A4A7-18E9B8889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0" y="0"/>
            <a:ext cx="4450080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16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989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36</Words>
  <Application>Microsoft Office PowerPoint</Application>
  <PresentationFormat>Widescreen</PresentationFormat>
  <Paragraphs>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Fotter, William R.</dc:creator>
  <cp:lastModifiedBy>Fotter, William R.</cp:lastModifiedBy>
  <cp:revision>4</cp:revision>
  <dcterms:created xsi:type="dcterms:W3CDTF">2018-08-21T16:22:24Z</dcterms:created>
  <dcterms:modified xsi:type="dcterms:W3CDTF">2018-08-21T17:09:03Z</dcterms:modified>
</cp:coreProperties>
</file>