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6" r:id="rId2"/>
  </p:sldIdLst>
  <p:sldSz cx="6858000" cy="9144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0070C1"/>
    <a:srgbClr val="0081E2"/>
    <a:srgbClr val="0078D2"/>
    <a:srgbClr val="007DDA"/>
    <a:srgbClr val="3366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80" d="100"/>
          <a:sy n="80" d="100"/>
        </p:scale>
        <p:origin x="-588" y="210"/>
      </p:cViewPr>
      <p:guideLst>
        <p:guide orient="horz" pos="5328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51" d="100"/>
          <a:sy n="51" d="100"/>
        </p:scale>
        <p:origin x="-1884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8ACFEFB-02BB-4B22-B085-11551B9A2C7B}" type="datetimeFigureOut">
              <a:rPr lang="en-US" smtClean="0"/>
              <a:pPr/>
              <a:t>7/1/2015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8026A5B-EBE8-46D1-A221-AB6F2DF69A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8906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DC6A4-44C8-446D-A2C3-8D6ACF07CDD3}" type="datetimeFigureOut">
              <a:rPr lang="en-US" smtClean="0"/>
              <a:pPr/>
              <a:t>7/1/2015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9088A-5261-414E-A42C-7526F1ED6D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DC6A4-44C8-446D-A2C3-8D6ACF07CDD3}" type="datetimeFigureOut">
              <a:rPr lang="en-US" smtClean="0"/>
              <a:pPr/>
              <a:t>7/1/2015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9088A-5261-414E-A42C-7526F1ED6D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DC6A4-44C8-446D-A2C3-8D6ACF07CDD3}" type="datetimeFigureOut">
              <a:rPr lang="en-US" smtClean="0"/>
              <a:pPr/>
              <a:t>7/1/2015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9088A-5261-414E-A42C-7526F1ED6D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DC6A4-44C8-446D-A2C3-8D6ACF07CDD3}" type="datetimeFigureOut">
              <a:rPr lang="en-US" smtClean="0"/>
              <a:pPr/>
              <a:t>7/1/2015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9088A-5261-414E-A42C-7526F1ED6D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DC6A4-44C8-446D-A2C3-8D6ACF07CDD3}" type="datetimeFigureOut">
              <a:rPr lang="en-US" smtClean="0"/>
              <a:pPr/>
              <a:t>7/1/2015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9088A-5261-414E-A42C-7526F1ED6D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DC6A4-44C8-446D-A2C3-8D6ACF07CDD3}" type="datetimeFigureOut">
              <a:rPr lang="en-US" smtClean="0"/>
              <a:pPr/>
              <a:t>7/1/2015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9088A-5261-414E-A42C-7526F1ED6D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DC6A4-44C8-446D-A2C3-8D6ACF07CDD3}" type="datetimeFigureOut">
              <a:rPr lang="en-US" smtClean="0"/>
              <a:pPr/>
              <a:t>7/1/2015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9088A-5261-414E-A42C-7526F1ED6D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DC6A4-44C8-446D-A2C3-8D6ACF07CDD3}" type="datetimeFigureOut">
              <a:rPr lang="en-US" smtClean="0"/>
              <a:pPr/>
              <a:t>7/1/2015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9088A-5261-414E-A42C-7526F1ED6D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DC6A4-44C8-446D-A2C3-8D6ACF07CDD3}" type="datetimeFigureOut">
              <a:rPr lang="en-US" smtClean="0"/>
              <a:pPr/>
              <a:t>7/1/2015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9088A-5261-414E-A42C-7526F1ED6D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DC6A4-44C8-446D-A2C3-8D6ACF07CDD3}" type="datetimeFigureOut">
              <a:rPr lang="en-US" smtClean="0"/>
              <a:pPr/>
              <a:t>7/1/2015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9088A-5261-414E-A42C-7526F1ED6D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DC6A4-44C8-446D-A2C3-8D6ACF07CDD3}" type="datetimeFigureOut">
              <a:rPr lang="en-US" smtClean="0"/>
              <a:pPr/>
              <a:t>7/1/2015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9088A-5261-414E-A42C-7526F1ED6D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DC6A4-44C8-446D-A2C3-8D6ACF07CDD3}" type="datetimeFigureOut">
              <a:rPr lang="en-US" smtClean="0"/>
              <a:pPr/>
              <a:t>7/1/2015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9088A-5261-414E-A42C-7526F1ED6DE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1442105"/>
            <a:ext cx="1143000" cy="1143000"/>
          </a:xfrm>
          <a:prstGeom prst="rect">
            <a:avLst/>
          </a:prstGeom>
          <a:noFill/>
          <a:ln w="57150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6328558"/>
            <a:ext cx="1142999" cy="1142999"/>
          </a:xfrm>
          <a:prstGeom prst="rect">
            <a:avLst/>
          </a:prstGeom>
          <a:noFill/>
          <a:ln w="57150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6324600"/>
            <a:ext cx="1143000" cy="1143000"/>
          </a:xfrm>
          <a:prstGeom prst="rect">
            <a:avLst/>
          </a:prstGeom>
          <a:noFill/>
          <a:ln w="57150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86150" y="6324600"/>
            <a:ext cx="1143000" cy="1143000"/>
          </a:xfrm>
          <a:prstGeom prst="rect">
            <a:avLst/>
          </a:prstGeom>
          <a:noFill/>
          <a:ln w="57150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658" y="6321623"/>
            <a:ext cx="1171742" cy="1171742"/>
          </a:xfrm>
          <a:prstGeom prst="rect">
            <a:avLst/>
          </a:prstGeom>
          <a:noFill/>
          <a:ln w="57150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33600" y="1436410"/>
            <a:ext cx="1143000" cy="1143000"/>
          </a:xfrm>
          <a:prstGeom prst="rect">
            <a:avLst/>
          </a:prstGeom>
          <a:noFill/>
          <a:ln w="57150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3561281" y="2661305"/>
            <a:ext cx="95622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400" b="1" dirty="0"/>
              <a:t>Telephone</a:t>
            </a: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2052649" y="2658328"/>
            <a:ext cx="12417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400" b="1" dirty="0" smtClean="0"/>
              <a:t>Light Switches</a:t>
            </a:r>
            <a:endParaRPr lang="en-US" sz="1400" b="1" dirty="0"/>
          </a:p>
        </p:txBody>
      </p:sp>
      <p:sp>
        <p:nvSpPr>
          <p:cNvPr id="21" name="Text Box 19"/>
          <p:cNvSpPr txBox="1">
            <a:spLocks noChangeArrowheads="1"/>
          </p:cNvSpPr>
          <p:nvPr/>
        </p:nvSpPr>
        <p:spPr bwMode="auto">
          <a:xfrm>
            <a:off x="774632" y="2658328"/>
            <a:ext cx="10907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400" b="1" dirty="0" smtClean="0"/>
              <a:t> </a:t>
            </a:r>
            <a:r>
              <a:rPr lang="en-US" sz="1400" b="1" dirty="0"/>
              <a:t>Door </a:t>
            </a:r>
            <a:r>
              <a:rPr lang="en-US" sz="1400" b="1" dirty="0" smtClean="0"/>
              <a:t>Knobs</a:t>
            </a:r>
            <a:endParaRPr lang="en-US" sz="1400" b="1" dirty="0"/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3429000" y="7559675"/>
            <a:ext cx="1371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Toilet Seat</a:t>
            </a:r>
          </a:p>
          <a:p>
            <a:pPr algn="ctr"/>
            <a:endParaRPr lang="en-US" sz="1400" b="1" dirty="0"/>
          </a:p>
        </p:txBody>
      </p:sp>
      <p:sp>
        <p:nvSpPr>
          <p:cNvPr id="29" name="Text Box 27"/>
          <p:cNvSpPr txBox="1">
            <a:spLocks noChangeArrowheads="1"/>
          </p:cNvSpPr>
          <p:nvPr/>
        </p:nvSpPr>
        <p:spPr bwMode="auto">
          <a:xfrm>
            <a:off x="4953000" y="7540822"/>
            <a:ext cx="1371600" cy="536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/>
              <a:t>Hand Rail Near Toilet </a:t>
            </a:r>
            <a:endParaRPr lang="en-US" sz="1400" b="1" dirty="0"/>
          </a:p>
        </p:txBody>
      </p:sp>
      <p:sp>
        <p:nvSpPr>
          <p:cNvPr id="30" name="Text Box 28"/>
          <p:cNvSpPr txBox="1">
            <a:spLocks noChangeArrowheads="1"/>
          </p:cNvSpPr>
          <p:nvPr/>
        </p:nvSpPr>
        <p:spPr bwMode="auto">
          <a:xfrm>
            <a:off x="304800" y="7559675"/>
            <a:ext cx="12255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Toilet  Flush </a:t>
            </a:r>
            <a:r>
              <a:rPr lang="en-US" sz="1400" b="1" dirty="0" smtClean="0"/>
              <a:t>Handle</a:t>
            </a:r>
            <a:endParaRPr lang="en-US" sz="1400" b="1" dirty="0"/>
          </a:p>
        </p:txBody>
      </p:sp>
      <p:sp>
        <p:nvSpPr>
          <p:cNvPr id="32" name="Rectangle 30"/>
          <p:cNvSpPr>
            <a:spLocks noChangeArrowheads="1"/>
          </p:cNvSpPr>
          <p:nvPr/>
        </p:nvSpPr>
        <p:spPr bwMode="auto">
          <a:xfrm>
            <a:off x="152400" y="5257800"/>
            <a:ext cx="6553200" cy="762000"/>
          </a:xfrm>
          <a:prstGeom prst="rect">
            <a:avLst/>
          </a:prstGeom>
          <a:solidFill>
            <a:srgbClr val="0070C0"/>
          </a:solidFill>
          <a:ln w="57150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BATHROOM</a:t>
            </a:r>
          </a:p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HIGH TOUCH OBJECTS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9" name="Text Box 37"/>
          <p:cNvSpPr txBox="1">
            <a:spLocks noChangeArrowheads="1"/>
          </p:cNvSpPr>
          <p:nvPr/>
        </p:nvSpPr>
        <p:spPr bwMode="auto">
          <a:xfrm>
            <a:off x="1981201" y="7543800"/>
            <a:ext cx="1143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/>
              <a:t>   Bedpan Cleaner</a:t>
            </a:r>
            <a:endParaRPr lang="en-US" sz="1400" b="1" dirty="0"/>
          </a:p>
        </p:txBody>
      </p:sp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62500" y="3194705"/>
            <a:ext cx="1143000" cy="1143000"/>
          </a:xfrm>
          <a:prstGeom prst="rect">
            <a:avLst/>
          </a:prstGeom>
          <a:noFill/>
          <a:ln w="57150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29000" y="3194705"/>
            <a:ext cx="1143000" cy="1143000"/>
          </a:xfrm>
          <a:prstGeom prst="rect">
            <a:avLst/>
          </a:prstGeom>
          <a:noFill/>
          <a:ln w="57150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3900" y="3194705"/>
            <a:ext cx="1159823" cy="1143000"/>
          </a:xfrm>
          <a:prstGeom prst="rect">
            <a:avLst/>
          </a:prstGeom>
          <a:noFill/>
          <a:ln w="57150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762500" y="4353580"/>
            <a:ext cx="1181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1400" b="1" dirty="0" smtClean="0"/>
              <a:t> Sinks</a:t>
            </a:r>
            <a:endParaRPr lang="en-US" sz="1400" b="1" dirty="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11355" y="4353580"/>
            <a:ext cx="165699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400" b="1" dirty="0" smtClean="0"/>
              <a:t>Tables, Countertops</a:t>
            </a:r>
          </a:p>
          <a:p>
            <a:pPr algn="ctr"/>
            <a:r>
              <a:rPr lang="en-US" sz="1400" b="1" dirty="0" smtClean="0"/>
              <a:t> and</a:t>
            </a:r>
            <a:endParaRPr lang="en-US" sz="1400" b="1" dirty="0"/>
          </a:p>
          <a:p>
            <a:pPr algn="ctr"/>
            <a:r>
              <a:rPr lang="en-US" sz="1400" b="1" dirty="0" smtClean="0"/>
              <a:t>Handles</a:t>
            </a:r>
            <a:endParaRPr lang="en-US" sz="1400" b="1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3667125" y="4353580"/>
            <a:ext cx="638175" cy="3048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defTabSz="1023938"/>
            <a:r>
              <a:rPr lang="en-US" sz="1400" b="1" dirty="0">
                <a:solidFill>
                  <a:srgbClr val="000000"/>
                </a:solidFill>
                <a:ea typeface="ＭＳ Ｐゴシック"/>
                <a:cs typeface="ＭＳ Ｐゴシック"/>
              </a:rPr>
              <a:t>Chair</a:t>
            </a: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2247900" y="4353581"/>
            <a:ext cx="8763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1400" b="1" dirty="0" smtClean="0"/>
              <a:t>IV Pole</a:t>
            </a:r>
            <a:endParaRPr lang="en-US" sz="1400" b="1" dirty="0"/>
          </a:p>
        </p:txBody>
      </p:sp>
      <p:sp>
        <p:nvSpPr>
          <p:cNvPr id="51" name="Oval 49"/>
          <p:cNvSpPr>
            <a:spLocks noChangeArrowheads="1"/>
          </p:cNvSpPr>
          <p:nvPr/>
        </p:nvSpPr>
        <p:spPr bwMode="auto">
          <a:xfrm>
            <a:off x="1371600" y="1975505"/>
            <a:ext cx="104775" cy="1143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Rectangle 30"/>
          <p:cNvSpPr>
            <a:spLocks noChangeArrowheads="1"/>
          </p:cNvSpPr>
          <p:nvPr/>
        </p:nvSpPr>
        <p:spPr bwMode="auto">
          <a:xfrm>
            <a:off x="152400" y="527705"/>
            <a:ext cx="6553200" cy="762000"/>
          </a:xfrm>
          <a:prstGeom prst="rect">
            <a:avLst/>
          </a:prstGeom>
          <a:solidFill>
            <a:srgbClr val="0070C0"/>
          </a:solidFill>
          <a:ln w="5715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HIGH TOUCH OBJECTS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62000" y="1436410"/>
            <a:ext cx="1143000" cy="1143000"/>
          </a:xfrm>
          <a:prstGeom prst="rect">
            <a:avLst/>
          </a:prstGeom>
          <a:noFill/>
          <a:ln w="57150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41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442105"/>
            <a:ext cx="1143000" cy="1143000"/>
          </a:xfrm>
          <a:prstGeom prst="rect">
            <a:avLst/>
          </a:prstGeom>
          <a:noFill/>
          <a:ln w="57150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876800" y="1442105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Text Box 16"/>
          <p:cNvSpPr txBox="1">
            <a:spLocks noChangeArrowheads="1"/>
          </p:cNvSpPr>
          <p:nvPr/>
        </p:nvSpPr>
        <p:spPr bwMode="auto">
          <a:xfrm>
            <a:off x="4921390" y="2661305"/>
            <a:ext cx="10194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400" b="1" dirty="0" smtClean="0"/>
              <a:t>Exam Table</a:t>
            </a:r>
            <a:endParaRPr lang="en-US" sz="1400" b="1" dirty="0"/>
          </a:p>
        </p:txBody>
      </p:sp>
      <p:pic>
        <p:nvPicPr>
          <p:cNvPr id="43" name="Picture 2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33600" y="3191494"/>
            <a:ext cx="1143000" cy="1151906"/>
          </a:xfrm>
          <a:prstGeom prst="rect">
            <a:avLst/>
          </a:prstGeom>
          <a:noFill/>
          <a:ln w="57150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1675</TotalTime>
  <Words>38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Ecolab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Lola Stapel</dc:creator>
  <cp:lastModifiedBy>Department of Veterans Affairs</cp:lastModifiedBy>
  <cp:revision>128</cp:revision>
  <dcterms:created xsi:type="dcterms:W3CDTF">2011-06-10T14:52:22Z</dcterms:created>
  <dcterms:modified xsi:type="dcterms:W3CDTF">2015-07-01T18:55:44Z</dcterms:modified>
</cp:coreProperties>
</file>