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5" r:id="rId3"/>
    <p:sldId id="266" r:id="rId4"/>
    <p:sldId id="267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5" autoAdjust="0"/>
    <p:restoredTop sz="94660"/>
  </p:normalViewPr>
  <p:slideViewPr>
    <p:cSldViewPr snapToGrid="0">
      <p:cViewPr varScale="1">
        <p:scale>
          <a:sx n="80" d="100"/>
          <a:sy n="80" d="100"/>
        </p:scale>
        <p:origin x="-84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40A05-E377-4799-9D59-2B1E3652D5FA}" type="datetimeFigureOut">
              <a:rPr lang="en-US" smtClean="0"/>
              <a:t>3/9/2018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1296B4-F475-4B4F-8296-A8101C92A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07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A022B8-0154-46CC-9EFF-DC65E4EC38AD}" type="datetimeFigureOut">
              <a:rPr lang="en-US" smtClean="0"/>
              <a:t>3/9/2018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761FB-DC72-4EA7-93BD-B7E6D6287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04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9951B-2D61-4752-910B-4F40E7983D0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4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9951B-2D61-4752-910B-4F40E7983D0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31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Inclusion</a:t>
            </a:r>
          </a:p>
          <a:p>
            <a:pPr lvl="0"/>
            <a:r>
              <a:rPr lang="en-US" dirty="0"/>
              <a:t>Patients identified in the REACH Veteran database who are at risk for self-harm based on their co-morbid diagnoses and treatment noncompliance</a:t>
            </a:r>
          </a:p>
          <a:p>
            <a:pPr lvl="0"/>
            <a:r>
              <a:rPr lang="en-US" dirty="0"/>
              <a:t>Patients identified by their providers as being high risk </a:t>
            </a:r>
          </a:p>
          <a:p>
            <a:pPr lvl="0"/>
            <a:r>
              <a:rPr lang="en-US" dirty="0"/>
              <a:t>Patients with mobility concerns and comorbid diagnoses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9951B-2D61-4752-910B-4F40E7983D0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91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WPB VAMC  Suicide Prevention Project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Kimberlee Anderson, RD</a:t>
            </a:r>
          </a:p>
          <a:p>
            <a:r>
              <a:rPr lang="en-US" dirty="0"/>
              <a:t>Kerri Boyd, LCSW</a:t>
            </a:r>
          </a:p>
          <a:p>
            <a:r>
              <a:rPr lang="en-US" dirty="0"/>
              <a:t>Nicole Richardson, PhD</a:t>
            </a:r>
          </a:p>
        </p:txBody>
      </p:sp>
    </p:spTree>
    <p:extLst>
      <p:ext uri="{BB962C8B-B14F-4D97-AF65-F5344CB8AC3E}">
        <p14:creationId xmlns:p14="http://schemas.microsoft.com/office/powerpoint/2010/main" val="1861955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Alignment with the Department’s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Greater Choice for Veterans</a:t>
            </a:r>
          </a:p>
          <a:p>
            <a:r>
              <a:rPr lang="en-US" sz="2400" dirty="0"/>
              <a:t>Modernize Our System</a:t>
            </a:r>
          </a:p>
          <a:p>
            <a:r>
              <a:rPr lang="en-US" sz="2400" dirty="0"/>
              <a:t>Focus Resources More Effectively</a:t>
            </a:r>
          </a:p>
          <a:p>
            <a:r>
              <a:rPr lang="en-US" sz="2400" dirty="0"/>
              <a:t>Improve Timeliness of Services</a:t>
            </a:r>
          </a:p>
          <a:p>
            <a:r>
              <a:rPr lang="en-US" sz="2400" dirty="0"/>
              <a:t>Improved GPS location and real time tracking of location for accurate help.</a:t>
            </a:r>
          </a:p>
          <a:p>
            <a:r>
              <a:rPr lang="en-US" sz="2400" dirty="0"/>
              <a:t>Suicide Prevention</a:t>
            </a:r>
          </a:p>
          <a:p>
            <a:pPr lvl="1"/>
            <a:r>
              <a:rPr lang="en-US" sz="2000" dirty="0"/>
              <a:t>Getting to Zero</a:t>
            </a:r>
          </a:p>
        </p:txBody>
      </p:sp>
    </p:spTree>
    <p:extLst>
      <p:ext uri="{BB962C8B-B14F-4D97-AF65-F5344CB8AC3E}">
        <p14:creationId xmlns:p14="http://schemas.microsoft.com/office/powerpoint/2010/main" val="98537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Innovations in Suicide 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/>
              <a:t>Current State </a:t>
            </a:r>
          </a:p>
          <a:p>
            <a:pPr lvl="1"/>
            <a:r>
              <a:rPr lang="en-US" sz="2400" dirty="0"/>
              <a:t>20 per day – At What Cost?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/>
              <a:t>Future State (Goal/Priority)</a:t>
            </a:r>
          </a:p>
          <a:p>
            <a:pPr lvl="1"/>
            <a:r>
              <a:rPr lang="en-US" sz="2400" dirty="0"/>
              <a:t>Getting to Zero – No matter the Cost!</a:t>
            </a:r>
          </a:p>
        </p:txBody>
      </p:sp>
    </p:spTree>
    <p:extLst>
      <p:ext uri="{BB962C8B-B14F-4D97-AF65-F5344CB8AC3E}">
        <p14:creationId xmlns:p14="http://schemas.microsoft.com/office/powerpoint/2010/main" val="1224956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Proposed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Inclusion Criteria</a:t>
            </a:r>
          </a:p>
          <a:p>
            <a:pPr lvl="0"/>
            <a:r>
              <a:rPr lang="en-US" sz="2400" dirty="0"/>
              <a:t>Patients identified by </a:t>
            </a:r>
            <a:r>
              <a:rPr lang="en-US" sz="2400" u="sng" dirty="0"/>
              <a:t>REACH Veteran</a:t>
            </a:r>
            <a:endParaRPr lang="en-US" sz="2400" dirty="0"/>
          </a:p>
          <a:p>
            <a:pPr lvl="0"/>
            <a:r>
              <a:rPr lang="en-US" sz="2400" dirty="0"/>
              <a:t>Patients identified by their providers as being high risk </a:t>
            </a:r>
          </a:p>
          <a:p>
            <a:pPr lvl="0"/>
            <a:r>
              <a:rPr lang="en-US" sz="2400" dirty="0"/>
              <a:t>Patients with mobility concerns and comorbid diagnoses</a:t>
            </a:r>
          </a:p>
          <a:p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 sz="2400" dirty="0"/>
          </a:p>
          <a:p>
            <a:r>
              <a:rPr lang="en-US" sz="2400" dirty="0"/>
              <a:t>REACH case manager will offer device and explain expectations</a:t>
            </a:r>
          </a:p>
          <a:p>
            <a:r>
              <a:rPr lang="en-US" sz="2400" dirty="0"/>
              <a:t>If agreeable, Veteran will be provided device</a:t>
            </a:r>
          </a:p>
          <a:p>
            <a:r>
              <a:rPr lang="en-US" sz="2400" dirty="0"/>
              <a:t>Veteran will utilize device in situations when other safety plan coping strategies are not effective</a:t>
            </a:r>
          </a:p>
          <a:p>
            <a:r>
              <a:rPr lang="en-US" sz="2400" dirty="0"/>
              <a:t>Equipped with GPS, immediate help can be provided to exact location.</a:t>
            </a:r>
          </a:p>
        </p:txBody>
      </p:sp>
    </p:spTree>
    <p:extLst>
      <p:ext uri="{BB962C8B-B14F-4D97-AF65-F5344CB8AC3E}">
        <p14:creationId xmlns:p14="http://schemas.microsoft.com/office/powerpoint/2010/main" val="4241913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Have a One Touch Button Calling an Agency (</a:t>
            </a:r>
            <a:r>
              <a:rPr lang="en-US" dirty="0" err="1"/>
              <a:t>ie</a:t>
            </a:r>
            <a:r>
              <a:rPr lang="en-US" dirty="0"/>
              <a:t>; Life Alert, Life line, </a:t>
            </a:r>
            <a:r>
              <a:rPr lang="en-US" dirty="0" err="1"/>
              <a:t>etc</a:t>
            </a:r>
            <a:r>
              <a:rPr lang="en-US" dirty="0"/>
              <a:t>). </a:t>
            </a:r>
          </a:p>
          <a:p>
            <a:pPr lvl="1"/>
            <a:r>
              <a:rPr lang="en-US" dirty="0"/>
              <a:t>Have the button available via BOTH</a:t>
            </a:r>
          </a:p>
          <a:p>
            <a:pPr lvl="2"/>
            <a:r>
              <a:rPr lang="en-US" dirty="0"/>
              <a:t>App</a:t>
            </a:r>
          </a:p>
          <a:p>
            <a:pPr lvl="2"/>
            <a:r>
              <a:rPr lang="en-US" dirty="0"/>
              <a:t>Device</a:t>
            </a:r>
          </a:p>
          <a:p>
            <a:pPr lvl="1"/>
            <a:r>
              <a:rPr lang="en-US" dirty="0"/>
              <a:t>Veteran Provider is notified by Agency each time the Veteran utilizes the App/Device. </a:t>
            </a:r>
          </a:p>
          <a:p>
            <a:pPr lvl="2"/>
            <a:endParaRPr lang="en-US" dirty="0"/>
          </a:p>
          <a:p>
            <a:r>
              <a:rPr lang="en-US" dirty="0"/>
              <a:t>Target Population: </a:t>
            </a:r>
          </a:p>
          <a:p>
            <a:pPr lvl="1"/>
            <a:r>
              <a:rPr lang="en-US" dirty="0"/>
              <a:t>REACH Vet population</a:t>
            </a:r>
          </a:p>
          <a:p>
            <a:pPr lvl="2"/>
            <a:r>
              <a:rPr lang="en-US" dirty="0"/>
              <a:t>20-50 Veterans from West Palm Beach VAMC</a:t>
            </a:r>
          </a:p>
          <a:p>
            <a:pPr lvl="2"/>
            <a:r>
              <a:rPr lang="en-US" dirty="0"/>
              <a:t>(Baseline is 40-70 Veteran contacts are received per month)</a:t>
            </a:r>
          </a:p>
          <a:p>
            <a:pPr lvl="2"/>
            <a:endParaRPr lang="en-US" dirty="0"/>
          </a:p>
          <a:p>
            <a:r>
              <a:rPr lang="en-US" dirty="0"/>
              <a:t>Provide Free Phone with free data or Provide a Device to call for Help. </a:t>
            </a:r>
          </a:p>
          <a:p>
            <a:pPr marL="0" indent="0">
              <a:buNone/>
            </a:pPr>
            <a:r>
              <a:rPr lang="en-US" i="1" dirty="0"/>
              <a:t>*Need to include in the contract language the length of the program is based on the pilot outcomes and identify potential safety risks</a:t>
            </a:r>
          </a:p>
          <a:p>
            <a:pPr marL="0" indent="0">
              <a:buNone/>
            </a:pPr>
            <a:r>
              <a:rPr lang="en-US" i="1" dirty="0"/>
              <a:t>*If pilot is not successful could have the APP divert to call the Suicide Prevention Crisis Hotline</a:t>
            </a:r>
          </a:p>
        </p:txBody>
      </p:sp>
    </p:spTree>
    <p:extLst>
      <p:ext uri="{BB962C8B-B14F-4D97-AF65-F5344CB8AC3E}">
        <p14:creationId xmlns:p14="http://schemas.microsoft.com/office/powerpoint/2010/main" val="966179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Improve app to include additional generalized “Buttons”</a:t>
            </a:r>
          </a:p>
          <a:p>
            <a:pPr lvl="1"/>
            <a:r>
              <a:rPr lang="en-US" dirty="0"/>
              <a:t>Personalized Safety Plan</a:t>
            </a:r>
          </a:p>
          <a:p>
            <a:pPr lvl="1"/>
            <a:r>
              <a:rPr lang="en-US" dirty="0"/>
              <a:t>Coping Skills</a:t>
            </a:r>
          </a:p>
          <a:p>
            <a:pPr lvl="1"/>
            <a:r>
              <a:rPr lang="en-US" dirty="0"/>
              <a:t>Problem Solving</a:t>
            </a:r>
          </a:p>
          <a:p>
            <a:pPr lvl="1"/>
            <a:r>
              <a:rPr lang="en-US" dirty="0"/>
              <a:t>Stress Reduction</a:t>
            </a:r>
          </a:p>
          <a:p>
            <a:r>
              <a:rPr lang="en-US" dirty="0"/>
              <a:t>Have Shortcut on widgets screen to call for Help (like the current Emergency button is on the locked home screen)</a:t>
            </a:r>
          </a:p>
        </p:txBody>
      </p:sp>
    </p:spTree>
    <p:extLst>
      <p:ext uri="{BB962C8B-B14F-4D97-AF65-F5344CB8AC3E}">
        <p14:creationId xmlns:p14="http://schemas.microsoft.com/office/powerpoint/2010/main" val="3541957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Incorporate other Mental Health Apps into the Main App</a:t>
            </a:r>
          </a:p>
          <a:p>
            <a:pPr lvl="2"/>
            <a:r>
              <a:rPr lang="en-US" dirty="0"/>
              <a:t> Each of buttons could have link to the current app’s we have available within the VA (</a:t>
            </a:r>
            <a:r>
              <a:rPr lang="en-US" dirty="0" err="1"/>
              <a:t>ie</a:t>
            </a:r>
            <a:r>
              <a:rPr lang="en-US" dirty="0"/>
              <a:t>; PTSD/Mindfulness/ CPT apps)</a:t>
            </a:r>
          </a:p>
          <a:p>
            <a:r>
              <a:rPr lang="en-US" dirty="0"/>
              <a:t>Have access to </a:t>
            </a:r>
            <a:r>
              <a:rPr lang="en-US" dirty="0" err="1"/>
              <a:t>MyHealthE</a:t>
            </a:r>
            <a:r>
              <a:rPr lang="en-US" dirty="0"/>
              <a:t> Vet to send secure messaging to providers.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041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Link CPRS (Computerized Patient Record System) to the App to create provider notes/provider notifications each time the App Help Button is used. </a:t>
            </a:r>
          </a:p>
          <a:p>
            <a:r>
              <a:rPr lang="en-US" dirty="0"/>
              <a:t>Link the Patient Safety Plan in CPRS to the personalized patient safety plan in the APP (include Health Factors)</a:t>
            </a:r>
          </a:p>
        </p:txBody>
      </p:sp>
    </p:spTree>
    <p:extLst>
      <p:ext uri="{BB962C8B-B14F-4D97-AF65-F5344CB8AC3E}">
        <p14:creationId xmlns:p14="http://schemas.microsoft.com/office/powerpoint/2010/main" val="127201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Implement a Full standing call center managed by VA Providers and phase out Agency contract (Life alert/Life Line, </a:t>
            </a:r>
            <a:r>
              <a:rPr lang="en-US" dirty="0" err="1"/>
              <a:t>etc</a:t>
            </a:r>
            <a:r>
              <a:rPr lang="en-US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3026705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Expand Pilot/Project to other agencies with VISN 8</a:t>
            </a:r>
          </a:p>
        </p:txBody>
      </p:sp>
    </p:spTree>
    <p:extLst>
      <p:ext uri="{BB962C8B-B14F-4D97-AF65-F5344CB8AC3E}">
        <p14:creationId xmlns:p14="http://schemas.microsoft.com/office/powerpoint/2010/main" val="2528635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VIII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Expand Project VA Nationwide</a:t>
            </a:r>
          </a:p>
        </p:txBody>
      </p:sp>
    </p:spTree>
    <p:extLst>
      <p:ext uri="{BB962C8B-B14F-4D97-AF65-F5344CB8AC3E}">
        <p14:creationId xmlns:p14="http://schemas.microsoft.com/office/powerpoint/2010/main" val="3015679256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37</TotalTime>
  <Words>496</Words>
  <Application>Microsoft Office PowerPoint</Application>
  <PresentationFormat>Custom</PresentationFormat>
  <Paragraphs>69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Frame</vt:lpstr>
      <vt:lpstr>WPB VAMC  Suicide Prevention Project</vt:lpstr>
      <vt:lpstr>Alignment with the Department’s Priorities</vt:lpstr>
      <vt:lpstr>Innovations in Suicide Prevention</vt:lpstr>
      <vt:lpstr>Proposed Process</vt:lpstr>
      <vt:lpstr>PHASE I</vt:lpstr>
      <vt:lpstr>PHASE II</vt:lpstr>
      <vt:lpstr>PHASE III</vt:lpstr>
      <vt:lpstr>PHASE IV</vt:lpstr>
      <vt:lpstr>PHASE V</vt:lpstr>
      <vt:lpstr>PHASE VI</vt:lpstr>
      <vt:lpstr>Phase VIII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WPB VAMC  Suicide Prevention Project</dc:title>
  <dc:creator>Boyd, Kerri</dc:creator>
  <cp:lastModifiedBy>Department of Veterans Affairs</cp:lastModifiedBy>
  <cp:revision>4</cp:revision>
  <cp:lastPrinted>2017-10-18T19:13:49Z</cp:lastPrinted>
  <dcterms:created xsi:type="dcterms:W3CDTF">2017-10-18T18:38:29Z</dcterms:created>
  <dcterms:modified xsi:type="dcterms:W3CDTF">2018-03-09T20:07:17Z</dcterms:modified>
</cp:coreProperties>
</file>