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71" r:id="rId4"/>
    <p:sldId id="283" r:id="rId5"/>
    <p:sldId id="284" r:id="rId6"/>
    <p:sldId id="285" r:id="rId7"/>
    <p:sldId id="287" r:id="rId8"/>
    <p:sldId id="291" r:id="rId9"/>
    <p:sldId id="289" r:id="rId10"/>
    <p:sldId id="288" r:id="rId11"/>
    <p:sldId id="292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251AE8-B9D2-4033-A133-9ED7C0824605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FAC77E-FAD3-4FE3-BD8B-79672597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05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E23832-76DD-4262-876F-F4DE85FF05B8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971619" y="8833147"/>
            <a:ext cx="3038782" cy="46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57" tIns="46578" rIns="93157" bIns="46578" anchor="b"/>
          <a:lstStyle/>
          <a:p>
            <a:pPr algn="r" defTabSz="932471"/>
            <a:fld id="{8EFC252A-6059-408A-8A80-A57F12D6643C}" type="slidenum">
              <a:rPr lang="en-US" sz="1200">
                <a:latin typeface="Tahoma" pitchFamily="34" charset="0"/>
              </a:rPr>
              <a:pPr algn="r" defTabSz="932471"/>
              <a:t>11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440" tIns="46721" rIns="93440" bIns="46721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enard.fobbs@v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parke2@v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0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Repair Building 1A Data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Cables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Pre-Proposal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Construction Request For Proposal: </a:t>
            </a:r>
            <a:r>
              <a:rPr lang="en-US" sz="2400" dirty="0" smtClean="0">
                <a:cs typeface="Times New Roman" pitchFamily="18" charset="0"/>
              </a:rPr>
              <a:t>VA261-16-R-0071 </a:t>
            </a:r>
            <a:endParaRPr lang="en-US" sz="2400" dirty="0" smtClean="0"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Reno, NV 89502</a:t>
            </a:r>
            <a:endParaRPr lang="en-US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</a:t>
            </a:r>
            <a:r>
              <a:rPr lang="en-US" sz="3000" dirty="0" smtClean="0"/>
              <a:t>Megan Barr</a:t>
            </a:r>
            <a:endParaRPr lang="en-US" sz="3000" dirty="0" smtClean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Specialist: Chuck Parke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COR: </a:t>
            </a:r>
            <a:r>
              <a:rPr lang="en-US" sz="3000" dirty="0" smtClean="0"/>
              <a:t>Kevin Brun</a:t>
            </a: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  <a:hlinkClick r:id="rId3"/>
              </a:rPr>
              <a:t>robert.parke2@va.gov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/>
              <a:t>Solicitation Requirements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By Chuck Parke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Scope Overview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By </a:t>
            </a:r>
            <a:r>
              <a:rPr lang="en-US" dirty="0" smtClean="0"/>
              <a:t>Kevin Brun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b="1" dirty="0" smtClean="0"/>
              <a:t>Project Site Walk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By Kevin Brun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Proposal questions </a:t>
            </a:r>
            <a:r>
              <a:rPr lang="en-US" dirty="0" smtClean="0"/>
              <a:t>– Submit all questions in writing using RFI form.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Words of Caution- </a:t>
            </a:r>
            <a:r>
              <a:rPr lang="en-US" dirty="0" smtClean="0"/>
              <a:t>Base your offers on the solicitation and amendments to the solicitation as issued.  Nothing said at this conference can be interpreted as an amendment to this solicitation unless issued as a formal amendment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TECHNICAL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Submit all solicitation questions in writing – Send questions related to the solicitation documents to my email address </a:t>
            </a:r>
            <a:r>
              <a:rPr lang="en-US" sz="3100" dirty="0" smtClean="0">
                <a:solidFill>
                  <a:srgbClr val="FF0000"/>
                </a:solidFill>
                <a:hlinkClick r:id="rId3"/>
              </a:rPr>
              <a:t>robert.parke2@va.gov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smtClean="0"/>
              <a:t>via an RFI. </a:t>
            </a:r>
            <a:br>
              <a:rPr lang="en-US" sz="3100" dirty="0" smtClean="0"/>
            </a:br>
            <a:endParaRPr lang="en-US" sz="31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Responses will be obtained and issued via amendment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1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Cutoff date for questions will be </a:t>
            </a:r>
            <a:r>
              <a:rPr lang="en-US" sz="3100" b="1" dirty="0" smtClean="0">
                <a:solidFill>
                  <a:srgbClr val="FF0000"/>
                </a:solidFill>
              </a:rPr>
              <a:t>January 13</a:t>
            </a:r>
            <a:r>
              <a:rPr lang="en-US" sz="31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100" b="1" dirty="0" smtClean="0">
                <a:solidFill>
                  <a:srgbClr val="FF0000"/>
                </a:solidFill>
              </a:rPr>
              <a:t>, 2016 10 AM </a:t>
            </a:r>
            <a:r>
              <a:rPr lang="en-US" sz="3100" dirty="0" smtClean="0"/>
              <a:t>PST.</a:t>
            </a:r>
            <a:br>
              <a:rPr lang="en-US" sz="3100" dirty="0" smtClean="0"/>
            </a:br>
            <a:r>
              <a:rPr lang="en-US" sz="31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 smtClean="0"/>
              <a:t>Attempts will be made to respond to questions 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SOLICITATION OVERVIEW – 1442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Set aside for qualified MATOC holders under NAICS: 238210</a:t>
            </a:r>
          </a:p>
          <a:p>
            <a:pPr eaLnBrk="1" hangingPunct="1">
              <a:buFont typeface="Arial" pitchFamily="34" charset="0"/>
              <a:buChar char="•"/>
            </a:pP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SDVOSB – applies to prime contractor only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FBO is the only authorized website for proposal</a:t>
            </a:r>
            <a:r>
              <a:rPr lang="en-US" dirty="0"/>
              <a:t> </a:t>
            </a:r>
            <a:r>
              <a:rPr lang="en-US" dirty="0" smtClean="0"/>
              <a:t>info</a:t>
            </a:r>
            <a:br>
              <a:rPr lang="en-US" dirty="0" smtClean="0"/>
            </a:br>
            <a:endParaRPr lang="en-US" dirty="0" smtClean="0"/>
          </a:p>
          <a:p>
            <a:pPr marL="0" indent="0" eaLnBrk="1" hangingPunct="1">
              <a:buNone/>
            </a:pPr>
            <a:endParaRPr lang="en-US" b="1" dirty="0" smtClean="0"/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Basis for award will be lowest price in response to the solicitation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Discussions may be conducted at the discretion of the Contracting Officer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 smtClean="0"/>
              <a:t>Solicitation has several attachments:</a:t>
            </a:r>
            <a:br>
              <a:rPr lang="en-US" sz="3500" dirty="0" smtClean="0"/>
            </a:br>
            <a:endParaRPr lang="en-US" sz="35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Specifications and drawings</a:t>
            </a:r>
            <a:br>
              <a:rPr lang="en-US" sz="2600" dirty="0" smtClean="0"/>
            </a:br>
            <a:endParaRPr lang="en-US" sz="26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Pricing sheet</a:t>
            </a:r>
          </a:p>
          <a:p>
            <a:pPr lvl="1"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dirty="0" smtClean="0"/>
              <a:t>Request  for information submission form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90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Solicitation Due Date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Proposal due date is currently scheduled for </a:t>
            </a:r>
            <a:r>
              <a:rPr lang="en-US" sz="3200" dirty="0" smtClean="0">
                <a:solidFill>
                  <a:srgbClr val="FF0000"/>
                </a:solidFill>
              </a:rPr>
              <a:t>1:00PM PST on </a:t>
            </a:r>
            <a:r>
              <a:rPr lang="en-US" sz="3200" dirty="0" smtClean="0">
                <a:solidFill>
                  <a:srgbClr val="FF0000"/>
                </a:solidFill>
              </a:rPr>
              <a:t>January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19, </a:t>
            </a:r>
            <a:r>
              <a:rPr lang="en-US" sz="3200" dirty="0" smtClean="0">
                <a:solidFill>
                  <a:srgbClr val="FF0000"/>
                </a:solidFill>
              </a:rPr>
              <a:t>2016</a:t>
            </a:r>
            <a:r>
              <a:rPr lang="en-US" sz="3200" dirty="0" smtClean="0"/>
              <a:t>, </a:t>
            </a:r>
            <a:r>
              <a:rPr lang="en-US" sz="3200" dirty="0" smtClean="0"/>
              <a:t>unless changed by amendment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Anticipate an award in September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Project completion date is 120 calendar days after issuance of the notice to proceed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/>
              <a:t>BONDS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Solicitations require Payment Bond and </a:t>
            </a:r>
            <a:r>
              <a:rPr lang="en-US" sz="3200" dirty="0"/>
              <a:t>o</a:t>
            </a:r>
            <a:r>
              <a:rPr lang="en-US" sz="3200" dirty="0" smtClean="0"/>
              <a:t>ne other form of Alternative Payment Protections </a:t>
            </a:r>
            <a:r>
              <a:rPr lang="en-US" sz="3200" dirty="0" smtClean="0"/>
              <a:t>for any offer over $30,000 but not greater than $150,000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Bond forms can be found at </a:t>
            </a:r>
            <a:r>
              <a:rPr lang="en-US" sz="3200" u="sng" dirty="0" smtClean="0">
                <a:solidFill>
                  <a:srgbClr val="FF0000"/>
                </a:solidFill>
              </a:rPr>
              <a:t>www.gsa.gov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92827"/>
            <a:ext cx="8229600" cy="1143000"/>
          </a:xfrm>
        </p:spPr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 smtClean="0">
              <a:latin typeface="+mj-lt"/>
            </a:endParaRPr>
          </a:p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5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198</Words>
  <Application>Microsoft Office PowerPoint</Application>
  <PresentationFormat>On-screen Show (4:3)</PresentationFormat>
  <Paragraphs>59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Department of Veterans Affairs  Network Contracting Office (NCO) 21</vt:lpstr>
      <vt:lpstr>INTRODUCTIONS</vt:lpstr>
      <vt:lpstr>Agenda</vt:lpstr>
      <vt:lpstr>QUESTIONS</vt:lpstr>
      <vt:lpstr>TECHNICAL QUESTIONS</vt:lpstr>
      <vt:lpstr>SOLICITATION OVERVIEW – 1442</vt:lpstr>
      <vt:lpstr>Solicitation</vt:lpstr>
      <vt:lpstr>Solicitation</vt:lpstr>
      <vt:lpstr>Solicitation Due Date</vt:lpstr>
      <vt:lpstr>BONDS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Department of Veterans Affairs</cp:lastModifiedBy>
  <cp:revision>59</cp:revision>
  <cp:lastPrinted>2015-07-21T22:31:39Z</cp:lastPrinted>
  <dcterms:created xsi:type="dcterms:W3CDTF">2012-05-15T23:51:20Z</dcterms:created>
  <dcterms:modified xsi:type="dcterms:W3CDTF">2016-01-05T20:33:10Z</dcterms:modified>
</cp:coreProperties>
</file>